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3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85" r:id="rId18"/>
    <p:sldId id="270" r:id="rId19"/>
    <p:sldId id="271" r:id="rId20"/>
    <p:sldId id="276" r:id="rId21"/>
    <p:sldId id="272" r:id="rId22"/>
    <p:sldId id="273" r:id="rId23"/>
    <p:sldId id="275" r:id="rId24"/>
    <p:sldId id="274" r:id="rId25"/>
    <p:sldId id="277" r:id="rId26"/>
    <p:sldId id="278" r:id="rId27"/>
    <p:sldId id="279" r:id="rId28"/>
    <p:sldId id="280" r:id="rId29"/>
    <p:sldId id="281" r:id="rId30"/>
    <p:sldId id="282" r:id="rId31"/>
    <p:sldId id="283" r:id="rId32"/>
    <p:sldId id="284" r:id="rId33"/>
  </p:sldIdLst>
  <p:sldSz cx="9144000" cy="5143500" type="screen16x9"/>
  <p:notesSz cx="6858000" cy="9144000"/>
  <p:embeddedFontLst>
    <p:embeddedFont>
      <p:font typeface="Montserrat" charset="0"/>
      <p:regular r:id="rId35"/>
      <p:bold r:id="rId36"/>
      <p:italic r:id="rId37"/>
      <p:boldItalic r:id="rId38"/>
    </p:embeddedFont>
    <p:embeddedFont>
      <p:font typeface="Raleway" charset="0"/>
      <p:regular r:id="rId39"/>
      <p:bold r:id="rId40"/>
      <p:italic r:id="rId41"/>
      <p:boldItalic r:id="rId42"/>
    </p:embeddedFont>
    <p:embeddedFont>
      <p:font typeface="Lato" charset="0"/>
      <p:regular r:id="rId43"/>
      <p:bold r:id="rId44"/>
      <p:italic r:id="rId45"/>
      <p:boldItalic r:id="rId46"/>
    </p:embeddedFont>
    <p:embeddedFont>
      <p:font typeface="Oswald" charset="0"/>
      <p:regular r:id="rId47"/>
      <p:bold r:id="rId48"/>
    </p:embeddedFont>
    <p:embeddedFont>
      <p:font typeface="Verdana" pitchFamily="34" charset="0"/>
      <p:regular r:id="rId49"/>
      <p:bold r:id="rId50"/>
      <p:italic r:id="rId51"/>
      <p:boldItalic r:id="rId52"/>
    </p:embeddedFont>
    <p:embeddedFont>
      <p:font typeface="Playfair Display" charset="0"/>
      <p:regular r:id="rId53"/>
      <p:bold r:id="rId54"/>
      <p:italic r:id="rId55"/>
      <p:boldItalic r:id="rId56"/>
    </p:embeddedFont>
    <p:embeddedFont>
      <p:font typeface="Rambla"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2" d="100"/>
          <a:sy n="92" d="100"/>
        </p:scale>
        <p:origin x="-75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5.fntdata"/><Relationship Id="rId21" Type="http://schemas.openxmlformats.org/officeDocument/2006/relationships/slide" Target="slides/slide18.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7.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2559294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f7074f3d4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f7074f3d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f648e88df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4f648e88d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f648e88df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f648e88d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f648e88df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f648e88df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4f648e88df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4f648e88d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f75ee878e_2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f75ee878e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4f75ee878e_2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4f75ee878e_2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4f75ee878e_2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4f75ee878e_2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4f75ee878e_2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4f75ee878e_2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4f7074f3d4_0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4f7074f3d4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4f648e88df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4f648e88df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3c95719e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3c95719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4f7074f3d4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4f7074f3d4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4f7074f3d4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4f7074f3d4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f7074f3d4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4f7074f3d4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4f7074f3d4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4f7074f3d4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4f7074f3d4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4f7074f3d4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f7074f3d4_0_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f7074f3d4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4f7074f3d4_0_3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4f7074f3d4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f7074f3d4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f7074f3d4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93b26f510_2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93b26f510_2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f75ee878e_2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4f75ee878e_2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3c4792b0e_0_2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3c4792b0e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f7074f3d4_0_6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f7074f3d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3c6216ea3_0_8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3c6216ea3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4f648e88d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4f648e88d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3c6216ea3_0_9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3c6216ea3_0_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f7074f3d4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f7074f3d4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f648e88df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f648e88d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4f648e88df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4f648e88d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72"/>
        <p:cNvGrpSpPr/>
        <p:nvPr/>
      </p:nvGrpSpPr>
      <p:grpSpPr>
        <a:xfrm>
          <a:off x="0" y="0"/>
          <a:ext cx="0" cy="0"/>
          <a:chOff x="0" y="0"/>
          <a:chExt cx="0" cy="0"/>
        </a:xfrm>
      </p:grpSpPr>
      <p:sp>
        <p:nvSpPr>
          <p:cNvPr id="73" name="Google Shape;73;p14"/>
          <p:cNvSpPr/>
          <p:nvPr/>
        </p:nvSpPr>
        <p:spPr>
          <a:xfrm>
            <a:off x="4286250" y="0"/>
            <a:ext cx="723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4358475" y="0"/>
            <a:ext cx="3853200" cy="5143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ctrTitle"/>
          </p:nvPr>
        </p:nvSpPr>
        <p:spPr>
          <a:xfrm>
            <a:off x="344250" y="1403850"/>
            <a:ext cx="8455500" cy="2146800"/>
          </a:xfrm>
          <a:prstGeom prst="rect">
            <a:avLst/>
          </a:prstGeom>
          <a:solidFill>
            <a:srgbClr val="FFFFFF"/>
          </a:solidFill>
        </p:spPr>
        <p:txBody>
          <a:bodyPr spcFirstLastPara="1" wrap="square" lIns="91425" tIns="91425" rIns="91425" bIns="91425" anchor="ctr" anchorCtr="0"/>
          <a:lstStyle>
            <a:lvl1pPr lvl="0"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1pPr>
            <a:lvl2pPr lvl="1"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2pPr>
            <a:lvl3pPr lvl="2"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3pPr>
            <a:lvl4pPr lvl="3"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4pPr>
            <a:lvl5pPr lvl="4"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5pPr>
            <a:lvl6pPr lvl="5"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6pPr>
            <a:lvl7pPr lvl="6"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7pPr>
            <a:lvl8pPr lvl="7"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8pPr>
            <a:lvl9pPr lvl="8" algn="ctr" rtl="0">
              <a:spcBef>
                <a:spcPts val="0"/>
              </a:spcBef>
              <a:spcAft>
                <a:spcPts val="0"/>
              </a:spcAft>
              <a:buSzPts val="6800"/>
              <a:buFont typeface="Playfair Display"/>
              <a:buNone/>
              <a:defRPr sz="6800" b="1">
                <a:latin typeface="Playfair Display"/>
                <a:ea typeface="Playfair Display"/>
                <a:cs typeface="Playfair Display"/>
                <a:sym typeface="Playfair Display"/>
              </a:defRPr>
            </a:lvl9pPr>
          </a:lstStyle>
          <a:p>
            <a:endParaRPr/>
          </a:p>
        </p:txBody>
      </p:sp>
      <p:sp>
        <p:nvSpPr>
          <p:cNvPr id="76" name="Google Shape;76;p14"/>
          <p:cNvSpPr txBox="1">
            <a:spLocks noGrp="1"/>
          </p:cNvSpPr>
          <p:nvPr>
            <p:ph type="subTitle" idx="1"/>
          </p:nvPr>
        </p:nvSpPr>
        <p:spPr>
          <a:xfrm>
            <a:off x="344250" y="3550650"/>
            <a:ext cx="4910100" cy="577800"/>
          </a:xfrm>
          <a:prstGeom prst="rect">
            <a:avLst/>
          </a:prstGeom>
          <a:solidFill>
            <a:schemeClr val="dk2"/>
          </a:solidFill>
        </p:spPr>
        <p:txBody>
          <a:bodyPr spcFirstLastPara="1" wrap="square" lIns="91425" tIns="91425" rIns="91425" bIns="91425" anchor="ctr" anchorCtr="0"/>
          <a:lstStyle>
            <a:lvl1pPr lvl="0"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1pPr>
            <a:lvl2pPr lvl="1"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2pPr>
            <a:lvl3pPr lvl="2"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3pPr>
            <a:lvl4pPr lvl="3"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4pPr>
            <a:lvl5pPr lvl="4"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5pPr>
            <a:lvl6pPr lvl="5"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6pPr>
            <a:lvl7pPr lvl="6"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7pPr>
            <a:lvl8pPr lvl="7"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8pPr>
            <a:lvl9pPr lvl="8" rtl="0">
              <a:lnSpc>
                <a:spcPct val="100000"/>
              </a:lnSpc>
              <a:spcBef>
                <a:spcPts val="0"/>
              </a:spcBef>
              <a:spcAft>
                <a:spcPts val="0"/>
              </a:spcAft>
              <a:buClr>
                <a:schemeClr val="lt1"/>
              </a:buClr>
              <a:buSzPts val="2400"/>
              <a:buFont typeface="Montserrat"/>
              <a:buNone/>
              <a:defRPr sz="2400" b="1">
                <a:solidFill>
                  <a:schemeClr val="lt1"/>
                </a:solidFill>
                <a:latin typeface="Montserrat"/>
                <a:ea typeface="Montserrat"/>
                <a:cs typeface="Montserrat"/>
                <a:sym typeface="Montserrat"/>
              </a:defRPr>
            </a:lvl9pPr>
          </a:lstStyle>
          <a:p>
            <a:endParaRPr/>
          </a:p>
        </p:txBody>
      </p:sp>
      <p:sp>
        <p:nvSpPr>
          <p:cNvPr id="77" name="Google Shape;77;p1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5"/>
        </a:solidFill>
        <a:effectLst/>
      </p:bgPr>
    </p:bg>
    <p:spTree>
      <p:nvGrpSpPr>
        <p:cNvPr id="1" name="Shape 78"/>
        <p:cNvGrpSpPr/>
        <p:nvPr/>
      </p:nvGrpSpPr>
      <p:grpSpPr>
        <a:xfrm>
          <a:off x="0" y="0"/>
          <a:ext cx="0" cy="0"/>
          <a:chOff x="0" y="0"/>
          <a:chExt cx="0" cy="0"/>
        </a:xfrm>
      </p:grpSpPr>
      <p:sp>
        <p:nvSpPr>
          <p:cNvPr id="79" name="Google Shape;79;p15"/>
          <p:cNvSpPr/>
          <p:nvPr/>
        </p:nvSpPr>
        <p:spPr>
          <a:xfrm rot="5400000">
            <a:off x="4550700" y="-498600"/>
            <a:ext cx="42600" cy="8455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txBox="1">
            <a:spLocks noGrp="1"/>
          </p:cNvSpPr>
          <p:nvPr>
            <p:ph type="title"/>
          </p:nvPr>
        </p:nvSpPr>
        <p:spPr>
          <a:xfrm>
            <a:off x="344250" y="1403850"/>
            <a:ext cx="8455500" cy="2146800"/>
          </a:xfrm>
          <a:prstGeom prst="rect">
            <a:avLst/>
          </a:prstGeom>
          <a:solidFill>
            <a:srgbClr val="FFFFFF"/>
          </a:solidFill>
        </p:spPr>
        <p:txBody>
          <a:bodyPr spcFirstLastPara="1" wrap="square" lIns="91425" tIns="91425" rIns="91425" bIns="91425" anchor="ctr" anchorCtr="0"/>
          <a:lstStyle>
            <a:lvl1pPr lvl="0"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1pPr>
            <a:lvl2pPr lvl="1"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2pPr>
            <a:lvl3pPr lvl="2"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3pPr>
            <a:lvl4pPr lvl="3"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4pPr>
            <a:lvl5pPr lvl="4"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5pPr>
            <a:lvl6pPr lvl="5"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6pPr>
            <a:lvl7pPr lvl="6"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7pPr>
            <a:lvl8pPr lvl="7"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8pPr>
            <a:lvl9pPr lvl="8" algn="ctr" rtl="0">
              <a:spcBef>
                <a:spcPts val="0"/>
              </a:spcBef>
              <a:spcAft>
                <a:spcPts val="0"/>
              </a:spcAft>
              <a:buSzPts val="4800"/>
              <a:buFont typeface="Playfair Display"/>
              <a:buNone/>
              <a:defRPr sz="4800" b="1">
                <a:latin typeface="Playfair Display"/>
                <a:ea typeface="Playfair Display"/>
                <a:cs typeface="Playfair Display"/>
                <a:sym typeface="Playfair Display"/>
              </a:defRPr>
            </a:lvl9pPr>
          </a:lstStyle>
          <a:p>
            <a:endParaRPr/>
          </a:p>
        </p:txBody>
      </p:sp>
      <p:sp>
        <p:nvSpPr>
          <p:cNvPr id="81" name="Google Shape;81;p1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6"/>
          <p:cNvSpPr txBox="1">
            <a:spLocks noGrp="1"/>
          </p:cNvSpPr>
          <p:nvPr>
            <p:ph type="body" idx="1"/>
          </p:nvPr>
        </p:nvSpPr>
        <p:spPr>
          <a:xfrm>
            <a:off x="311700" y="1234075"/>
            <a:ext cx="8520600" cy="33348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Google Shape;85;p1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17"/>
          <p:cNvSpPr txBox="1">
            <a:spLocks noGrp="1"/>
          </p:cNvSpPr>
          <p:nvPr>
            <p:ph type="body" idx="1"/>
          </p:nvPr>
        </p:nvSpPr>
        <p:spPr>
          <a:xfrm>
            <a:off x="311700" y="1234050"/>
            <a:ext cx="3999900" cy="33348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9" name="Google Shape;89;p17"/>
          <p:cNvSpPr txBox="1">
            <a:spLocks noGrp="1"/>
          </p:cNvSpPr>
          <p:nvPr>
            <p:ph type="body" idx="2"/>
          </p:nvPr>
        </p:nvSpPr>
        <p:spPr>
          <a:xfrm>
            <a:off x="4832400" y="1234050"/>
            <a:ext cx="3999900" cy="33348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0" name="Google Shape;90;p1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 name="Google Shape;93;p1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6" name="Google Shape;96;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97" name="Google Shape;97;p1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lstStyle>
            <a:lvl1pPr lvl="0"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rt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a:endParaRPr/>
          </a:p>
        </p:txBody>
      </p:sp>
      <p:sp>
        <p:nvSpPr>
          <p:cNvPr id="100" name="Google Shape;100;p2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1"/>
        <p:cNvGrpSpPr/>
        <p:nvPr/>
      </p:nvGrpSpPr>
      <p:grpSpPr>
        <a:xfrm>
          <a:off x="0" y="0"/>
          <a:ext cx="0" cy="0"/>
          <a:chOff x="0" y="0"/>
          <a:chExt cx="0" cy="0"/>
        </a:xfrm>
      </p:grpSpPr>
      <p:sp>
        <p:nvSpPr>
          <p:cNvPr id="102" name="Google Shape;102;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 name="Google Shape;103;p21"/>
          <p:cNvCxnSpPr/>
          <p:nvPr/>
        </p:nvCxnSpPr>
        <p:spPr>
          <a:xfrm>
            <a:off x="5029675" y="4495500"/>
            <a:ext cx="468300" cy="0"/>
          </a:xfrm>
          <a:prstGeom prst="straightConnector1">
            <a:avLst/>
          </a:prstGeom>
          <a:noFill/>
          <a:ln w="19050" cap="flat" cmpd="sng">
            <a:solidFill>
              <a:schemeClr val="dk2"/>
            </a:solidFill>
            <a:prstDash val="solid"/>
            <a:round/>
            <a:headEnd type="none" w="sm" len="sm"/>
            <a:tailEnd type="none" w="sm" len="sm"/>
          </a:ln>
        </p:spPr>
      </p:cxnSp>
      <p:sp>
        <p:nvSpPr>
          <p:cNvPr id="104" name="Google Shape;104;p21"/>
          <p:cNvSpPr txBox="1">
            <a:spLocks noGrp="1"/>
          </p:cNvSpPr>
          <p:nvPr>
            <p:ph type="title"/>
          </p:nvPr>
        </p:nvSpPr>
        <p:spPr>
          <a:xfrm>
            <a:off x="265500" y="1081675"/>
            <a:ext cx="4045200" cy="17862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05" name="Google Shape;105;p21"/>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06" name="Google Shape;106;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highlight>
                  <a:schemeClr val="lt1"/>
                </a:highlight>
              </a:defRPr>
            </a:lvl1pPr>
            <a:lvl2pPr marL="914400" lvl="1" indent="-317500" rtl="0">
              <a:spcBef>
                <a:spcPts val="1600"/>
              </a:spcBef>
              <a:spcAft>
                <a:spcPts val="0"/>
              </a:spcAft>
              <a:buSzPts val="1400"/>
              <a:buChar char="○"/>
              <a:defRPr>
                <a:highlight>
                  <a:schemeClr val="lt1"/>
                </a:highlight>
              </a:defRPr>
            </a:lvl2pPr>
            <a:lvl3pPr marL="1371600" lvl="2" indent="-317500" rtl="0">
              <a:spcBef>
                <a:spcPts val="1600"/>
              </a:spcBef>
              <a:spcAft>
                <a:spcPts val="0"/>
              </a:spcAft>
              <a:buSzPts val="1400"/>
              <a:buChar char="■"/>
              <a:defRPr>
                <a:highlight>
                  <a:schemeClr val="lt1"/>
                </a:highlight>
              </a:defRPr>
            </a:lvl3pPr>
            <a:lvl4pPr marL="1828800" lvl="3" indent="-317500" rtl="0">
              <a:spcBef>
                <a:spcPts val="1600"/>
              </a:spcBef>
              <a:spcAft>
                <a:spcPts val="0"/>
              </a:spcAft>
              <a:buSzPts val="1400"/>
              <a:buChar char="●"/>
              <a:defRPr>
                <a:highlight>
                  <a:schemeClr val="lt1"/>
                </a:highlight>
              </a:defRPr>
            </a:lvl4pPr>
            <a:lvl5pPr marL="2286000" lvl="4" indent="-317500" rtl="0">
              <a:spcBef>
                <a:spcPts val="1600"/>
              </a:spcBef>
              <a:spcAft>
                <a:spcPts val="0"/>
              </a:spcAft>
              <a:buSzPts val="1400"/>
              <a:buChar char="○"/>
              <a:defRPr>
                <a:highlight>
                  <a:schemeClr val="lt1"/>
                </a:highlight>
              </a:defRPr>
            </a:lvl5pPr>
            <a:lvl6pPr marL="2743200" lvl="5" indent="-317500" rtl="0">
              <a:spcBef>
                <a:spcPts val="1600"/>
              </a:spcBef>
              <a:spcAft>
                <a:spcPts val="0"/>
              </a:spcAft>
              <a:buSzPts val="1400"/>
              <a:buChar char="■"/>
              <a:defRPr>
                <a:highlight>
                  <a:schemeClr val="lt1"/>
                </a:highlight>
              </a:defRPr>
            </a:lvl6pPr>
            <a:lvl7pPr marL="3200400" lvl="6" indent="-317500" rtl="0">
              <a:spcBef>
                <a:spcPts val="1600"/>
              </a:spcBef>
              <a:spcAft>
                <a:spcPts val="0"/>
              </a:spcAft>
              <a:buSzPts val="1400"/>
              <a:buChar char="●"/>
              <a:defRPr>
                <a:highlight>
                  <a:schemeClr val="lt1"/>
                </a:highlight>
              </a:defRPr>
            </a:lvl7pPr>
            <a:lvl8pPr marL="3657600" lvl="7" indent="-317500" rtl="0">
              <a:spcBef>
                <a:spcPts val="1600"/>
              </a:spcBef>
              <a:spcAft>
                <a:spcPts val="0"/>
              </a:spcAft>
              <a:buSzPts val="1400"/>
              <a:buChar char="○"/>
              <a:defRPr>
                <a:highlight>
                  <a:schemeClr val="lt1"/>
                </a:highlight>
              </a:defRPr>
            </a:lvl8pPr>
            <a:lvl9pPr marL="4114800" lvl="8" indent="-317500" rtl="0">
              <a:spcBef>
                <a:spcPts val="1600"/>
              </a:spcBef>
              <a:spcAft>
                <a:spcPts val="1600"/>
              </a:spcAft>
              <a:buSzPts val="1400"/>
              <a:buChar char="■"/>
              <a:defRPr>
                <a:highlight>
                  <a:schemeClr val="lt1"/>
                </a:highlight>
              </a:defRPr>
            </a:lvl9pPr>
          </a:lstStyle>
          <a:p>
            <a:endParaRPr/>
          </a:p>
        </p:txBody>
      </p:sp>
      <p:sp>
        <p:nvSpPr>
          <p:cNvPr id="107" name="Google Shape;107;p2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8"/>
        <p:cNvGrpSpPr/>
        <p:nvPr/>
      </p:nvGrpSpPr>
      <p:grpSpPr>
        <a:xfrm>
          <a:off x="0" y="0"/>
          <a:ext cx="0" cy="0"/>
          <a:chOff x="0" y="0"/>
          <a:chExt cx="0" cy="0"/>
        </a:xfrm>
      </p:grpSpPr>
      <p:sp>
        <p:nvSpPr>
          <p:cNvPr id="109" name="Google Shape;109;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highlight>
                  <a:schemeClr val="dk1"/>
                </a:highlight>
              </a:defRPr>
            </a:lvl1pPr>
          </a:lstStyle>
          <a:p>
            <a:endParaRPr/>
          </a:p>
        </p:txBody>
      </p:sp>
      <p:sp>
        <p:nvSpPr>
          <p:cNvPr id="110" name="Google Shape;110;p2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1"/>
        <p:cNvGrpSpPr/>
        <p:nvPr/>
      </p:nvGrpSpPr>
      <p:grpSpPr>
        <a:xfrm>
          <a:off x="0" y="0"/>
          <a:ext cx="0" cy="0"/>
          <a:chOff x="0" y="0"/>
          <a:chExt cx="0" cy="0"/>
        </a:xfrm>
      </p:grpSpPr>
      <p:sp>
        <p:nvSpPr>
          <p:cNvPr id="112" name="Google Shape;112;p23"/>
          <p:cNvSpPr txBox="1">
            <a:spLocks noGrp="1"/>
          </p:cNvSpPr>
          <p:nvPr>
            <p:ph type="title" hasCustomPrompt="1"/>
          </p:nvPr>
        </p:nvSpPr>
        <p:spPr>
          <a:xfrm>
            <a:off x="311700" y="999925"/>
            <a:ext cx="8520600" cy="2146200"/>
          </a:xfrm>
          <a:prstGeom prst="rect">
            <a:avLst/>
          </a:prstGeom>
        </p:spPr>
        <p:txBody>
          <a:bodyPr spcFirstLastPara="1" wrap="square" lIns="91425" tIns="91425" rIns="91425" bIns="91425" anchor="b" anchorCtr="0"/>
          <a:lstStyle>
            <a:lvl1pPr lvl="0" algn="ctr" rtl="0">
              <a:spcBef>
                <a:spcPts val="0"/>
              </a:spcBef>
              <a:spcAft>
                <a:spcPts val="0"/>
              </a:spcAft>
              <a:buSzPts val="14000"/>
              <a:buFont typeface="Montserrat"/>
              <a:buNone/>
              <a:defRPr sz="14000">
                <a:latin typeface="Montserrat"/>
                <a:ea typeface="Montserrat"/>
                <a:cs typeface="Montserrat"/>
                <a:sym typeface="Montserrat"/>
              </a:defRPr>
            </a:lvl1pPr>
            <a:lvl2pPr lvl="1" algn="ctr" rtl="0">
              <a:spcBef>
                <a:spcPts val="0"/>
              </a:spcBef>
              <a:spcAft>
                <a:spcPts val="0"/>
              </a:spcAft>
              <a:buSzPts val="14000"/>
              <a:buFont typeface="Montserrat"/>
              <a:buNone/>
              <a:defRPr sz="14000">
                <a:latin typeface="Montserrat"/>
                <a:ea typeface="Montserrat"/>
                <a:cs typeface="Montserrat"/>
                <a:sym typeface="Montserrat"/>
              </a:defRPr>
            </a:lvl2pPr>
            <a:lvl3pPr lvl="2" algn="ctr" rtl="0">
              <a:spcBef>
                <a:spcPts val="0"/>
              </a:spcBef>
              <a:spcAft>
                <a:spcPts val="0"/>
              </a:spcAft>
              <a:buSzPts val="14000"/>
              <a:buFont typeface="Montserrat"/>
              <a:buNone/>
              <a:defRPr sz="14000">
                <a:latin typeface="Montserrat"/>
                <a:ea typeface="Montserrat"/>
                <a:cs typeface="Montserrat"/>
                <a:sym typeface="Montserrat"/>
              </a:defRPr>
            </a:lvl3pPr>
            <a:lvl4pPr lvl="3" algn="ctr" rtl="0">
              <a:spcBef>
                <a:spcPts val="0"/>
              </a:spcBef>
              <a:spcAft>
                <a:spcPts val="0"/>
              </a:spcAft>
              <a:buSzPts val="14000"/>
              <a:buFont typeface="Montserrat"/>
              <a:buNone/>
              <a:defRPr sz="14000">
                <a:latin typeface="Montserrat"/>
                <a:ea typeface="Montserrat"/>
                <a:cs typeface="Montserrat"/>
                <a:sym typeface="Montserrat"/>
              </a:defRPr>
            </a:lvl4pPr>
            <a:lvl5pPr lvl="4" algn="ctr" rtl="0">
              <a:spcBef>
                <a:spcPts val="0"/>
              </a:spcBef>
              <a:spcAft>
                <a:spcPts val="0"/>
              </a:spcAft>
              <a:buSzPts val="14000"/>
              <a:buFont typeface="Montserrat"/>
              <a:buNone/>
              <a:defRPr sz="14000">
                <a:latin typeface="Montserrat"/>
                <a:ea typeface="Montserrat"/>
                <a:cs typeface="Montserrat"/>
                <a:sym typeface="Montserrat"/>
              </a:defRPr>
            </a:lvl5pPr>
            <a:lvl6pPr lvl="5" algn="ctr" rtl="0">
              <a:spcBef>
                <a:spcPts val="0"/>
              </a:spcBef>
              <a:spcAft>
                <a:spcPts val="0"/>
              </a:spcAft>
              <a:buSzPts val="14000"/>
              <a:buFont typeface="Montserrat"/>
              <a:buNone/>
              <a:defRPr sz="14000">
                <a:latin typeface="Montserrat"/>
                <a:ea typeface="Montserrat"/>
                <a:cs typeface="Montserrat"/>
                <a:sym typeface="Montserrat"/>
              </a:defRPr>
            </a:lvl6pPr>
            <a:lvl7pPr lvl="6" algn="ctr" rtl="0">
              <a:spcBef>
                <a:spcPts val="0"/>
              </a:spcBef>
              <a:spcAft>
                <a:spcPts val="0"/>
              </a:spcAft>
              <a:buSzPts val="14000"/>
              <a:buFont typeface="Montserrat"/>
              <a:buNone/>
              <a:defRPr sz="14000">
                <a:latin typeface="Montserrat"/>
                <a:ea typeface="Montserrat"/>
                <a:cs typeface="Montserrat"/>
                <a:sym typeface="Montserrat"/>
              </a:defRPr>
            </a:lvl7pPr>
            <a:lvl8pPr lvl="7" algn="ctr" rtl="0">
              <a:spcBef>
                <a:spcPts val="0"/>
              </a:spcBef>
              <a:spcAft>
                <a:spcPts val="0"/>
              </a:spcAft>
              <a:buSzPts val="14000"/>
              <a:buFont typeface="Montserrat"/>
              <a:buNone/>
              <a:defRPr sz="14000">
                <a:latin typeface="Montserrat"/>
                <a:ea typeface="Montserrat"/>
                <a:cs typeface="Montserrat"/>
                <a:sym typeface="Montserrat"/>
              </a:defRPr>
            </a:lvl8pPr>
            <a:lvl9pPr lvl="8" algn="ctr" rtl="0">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113" name="Google Shape;113;p23"/>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highlight>
                  <a:schemeClr val="dk1"/>
                </a:highlight>
              </a:defRPr>
            </a:lvl1pPr>
            <a:lvl2pPr marL="914400" lvl="1" indent="-317500" algn="ctr" rtl="0">
              <a:spcBef>
                <a:spcPts val="1600"/>
              </a:spcBef>
              <a:spcAft>
                <a:spcPts val="0"/>
              </a:spcAft>
              <a:buSzPts val="1400"/>
              <a:buChar char="○"/>
              <a:defRPr>
                <a:highlight>
                  <a:schemeClr val="dk1"/>
                </a:highlight>
              </a:defRPr>
            </a:lvl2pPr>
            <a:lvl3pPr marL="1371600" lvl="2" indent="-317500" algn="ctr" rtl="0">
              <a:spcBef>
                <a:spcPts val="1600"/>
              </a:spcBef>
              <a:spcAft>
                <a:spcPts val="0"/>
              </a:spcAft>
              <a:buSzPts val="1400"/>
              <a:buChar char="■"/>
              <a:defRPr>
                <a:highlight>
                  <a:schemeClr val="dk1"/>
                </a:highlight>
              </a:defRPr>
            </a:lvl3pPr>
            <a:lvl4pPr marL="1828800" lvl="3" indent="-317500" algn="ctr" rtl="0">
              <a:spcBef>
                <a:spcPts val="1600"/>
              </a:spcBef>
              <a:spcAft>
                <a:spcPts val="0"/>
              </a:spcAft>
              <a:buSzPts val="1400"/>
              <a:buChar char="●"/>
              <a:defRPr>
                <a:highlight>
                  <a:schemeClr val="dk1"/>
                </a:highlight>
              </a:defRPr>
            </a:lvl4pPr>
            <a:lvl5pPr marL="2286000" lvl="4" indent="-317500" algn="ctr" rtl="0">
              <a:spcBef>
                <a:spcPts val="1600"/>
              </a:spcBef>
              <a:spcAft>
                <a:spcPts val="0"/>
              </a:spcAft>
              <a:buSzPts val="1400"/>
              <a:buChar char="○"/>
              <a:defRPr>
                <a:highlight>
                  <a:schemeClr val="dk1"/>
                </a:highlight>
              </a:defRPr>
            </a:lvl5pPr>
            <a:lvl6pPr marL="2743200" lvl="5" indent="-317500" algn="ctr" rtl="0">
              <a:spcBef>
                <a:spcPts val="1600"/>
              </a:spcBef>
              <a:spcAft>
                <a:spcPts val="0"/>
              </a:spcAft>
              <a:buSzPts val="1400"/>
              <a:buChar char="■"/>
              <a:defRPr>
                <a:highlight>
                  <a:schemeClr val="dk1"/>
                </a:highlight>
              </a:defRPr>
            </a:lvl6pPr>
            <a:lvl7pPr marL="3200400" lvl="6" indent="-317500" algn="ctr" rtl="0">
              <a:spcBef>
                <a:spcPts val="1600"/>
              </a:spcBef>
              <a:spcAft>
                <a:spcPts val="0"/>
              </a:spcAft>
              <a:buSzPts val="1400"/>
              <a:buChar char="●"/>
              <a:defRPr>
                <a:highlight>
                  <a:schemeClr val="dk1"/>
                </a:highlight>
              </a:defRPr>
            </a:lvl7pPr>
            <a:lvl8pPr marL="3657600" lvl="7" indent="-317500" algn="ctr" rtl="0">
              <a:spcBef>
                <a:spcPts val="1600"/>
              </a:spcBef>
              <a:spcAft>
                <a:spcPts val="0"/>
              </a:spcAft>
              <a:buSzPts val="1400"/>
              <a:buChar char="○"/>
              <a:defRPr>
                <a:highlight>
                  <a:schemeClr val="dk1"/>
                </a:highlight>
              </a:defRPr>
            </a:lvl8pPr>
            <a:lvl9pPr marL="4114800" lvl="8" indent="-317500" algn="ctr" rtl="0">
              <a:spcBef>
                <a:spcPts val="1600"/>
              </a:spcBef>
              <a:spcAft>
                <a:spcPts val="1600"/>
              </a:spcAft>
              <a:buSzPts val="1400"/>
              <a:buChar char="■"/>
              <a:defRPr>
                <a:highlight>
                  <a:schemeClr val="dk1"/>
                </a:highlight>
              </a:defRPr>
            </a:lvl9pPr>
          </a:lstStyle>
          <a:p>
            <a:endParaRPr/>
          </a:p>
        </p:txBody>
      </p:sp>
      <p:sp>
        <p:nvSpPr>
          <p:cNvPr id="114" name="Google Shape;114;p2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5"/>
        <p:cNvGrpSpPr/>
        <p:nvPr/>
      </p:nvGrpSpPr>
      <p:grpSpPr>
        <a:xfrm>
          <a:off x="0" y="0"/>
          <a:ext cx="0" cy="0"/>
          <a:chOff x="0" y="0"/>
          <a:chExt cx="0" cy="0"/>
        </a:xfrm>
      </p:grpSpPr>
      <p:sp>
        <p:nvSpPr>
          <p:cNvPr id="116" name="Google Shape;116;p2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
        <p:nvSpPr>
          <p:cNvPr id="128" name="Google Shape;128;p26"/>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p26"/>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0" name="Google Shape;130;p26"/>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1"/>
        <p:cNvGrpSpPr/>
        <p:nvPr/>
      </p:nvGrpSpPr>
      <p:grpSpPr>
        <a:xfrm>
          <a:off x="0" y="0"/>
          <a:ext cx="0" cy="0"/>
          <a:chOff x="0" y="0"/>
          <a:chExt cx="0" cy="0"/>
        </a:xfrm>
      </p:grpSpPr>
      <p:sp>
        <p:nvSpPr>
          <p:cNvPr id="132" name="Google Shape;132;p27"/>
          <p:cNvSpPr/>
          <p:nvPr/>
        </p:nvSpPr>
        <p:spPr>
          <a:xfrm>
            <a:off x="-2" y="3498110"/>
            <a:ext cx="9151200" cy="0"/>
          </a:xfrm>
          <a:prstGeom prst="rtTriangle">
            <a:avLst/>
          </a:prstGeom>
          <a:gradFill>
            <a:gsLst>
              <a:gs pos="0">
                <a:srgbClr val="007795"/>
              </a:gs>
              <a:gs pos="55000">
                <a:srgbClr val="47BBE0"/>
              </a:gs>
              <a:gs pos="100000">
                <a:srgbClr val="007795"/>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3" name="Google Shape;133;p27"/>
          <p:cNvSpPr txBox="1">
            <a:spLocks noGrp="1"/>
          </p:cNvSpPr>
          <p:nvPr>
            <p:ph type="ctrTitle"/>
          </p:nvPr>
        </p:nvSpPr>
        <p:spPr>
          <a:xfrm>
            <a:off x="685800" y="1314451"/>
            <a:ext cx="7772400" cy="1372200"/>
          </a:xfrm>
          <a:prstGeom prst="rect">
            <a:avLst/>
          </a:prstGeom>
          <a:noFill/>
          <a:ln>
            <a:noFill/>
          </a:ln>
        </p:spPr>
        <p:txBody>
          <a:bodyPr spcFirstLastPara="1" wrap="square" lIns="91425" tIns="45700" rIns="91425" bIns="45700" anchor="b" anchorCtr="0"/>
          <a:lstStyle>
            <a:lvl1pPr lvl="0" algn="r" rtl="1">
              <a:spcBef>
                <a:spcPts val="0"/>
              </a:spcBef>
              <a:spcAft>
                <a:spcPts val="0"/>
              </a:spcAft>
              <a:buClr>
                <a:schemeClr val="dk2"/>
              </a:buClr>
              <a:buSzPts val="4800"/>
              <a:buFont typeface="Rambla"/>
              <a:buNone/>
              <a:defRPr sz="4800" b="1">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 name="Google Shape;134;p27"/>
          <p:cNvSpPr txBox="1">
            <a:spLocks noGrp="1"/>
          </p:cNvSpPr>
          <p:nvPr>
            <p:ph type="subTitle" idx="1"/>
          </p:nvPr>
        </p:nvSpPr>
        <p:spPr>
          <a:xfrm>
            <a:off x="685800" y="2708705"/>
            <a:ext cx="7772400" cy="899700"/>
          </a:xfrm>
          <a:prstGeom prst="rect">
            <a:avLst/>
          </a:prstGeom>
          <a:noFill/>
          <a:ln>
            <a:noFill/>
          </a:ln>
        </p:spPr>
        <p:txBody>
          <a:bodyPr spcFirstLastPara="1" wrap="square" lIns="45700" tIns="45700" rIns="45700" bIns="45700" anchor="t" anchorCtr="0"/>
          <a:lstStyle>
            <a:lvl1pPr marR="64008" lvl="0" algn="r" rtl="1">
              <a:spcBef>
                <a:spcPts val="400"/>
              </a:spcBef>
              <a:spcAft>
                <a:spcPts val="0"/>
              </a:spcAft>
              <a:buSzPts val="1836"/>
              <a:buNone/>
              <a:defRPr>
                <a:solidFill>
                  <a:schemeClr val="dk2"/>
                </a:solidFill>
              </a:defRPr>
            </a:lvl1pPr>
            <a:lvl2pPr lvl="1" algn="ctr" rtl="1">
              <a:spcBef>
                <a:spcPts val="324"/>
              </a:spcBef>
              <a:spcAft>
                <a:spcPts val="0"/>
              </a:spcAft>
              <a:buSzPts val="1800"/>
              <a:buNone/>
              <a:defRPr/>
            </a:lvl2pPr>
            <a:lvl3pPr lvl="2" algn="ctr" rtl="1">
              <a:spcBef>
                <a:spcPts val="350"/>
              </a:spcBef>
              <a:spcAft>
                <a:spcPts val="0"/>
              </a:spcAft>
              <a:buSzPts val="1800"/>
              <a:buNone/>
              <a:defRPr/>
            </a:lvl3pPr>
            <a:lvl4pPr lvl="3" algn="ctr" rtl="1">
              <a:spcBef>
                <a:spcPts val="350"/>
              </a:spcBef>
              <a:spcAft>
                <a:spcPts val="0"/>
              </a:spcAft>
              <a:buSzPts val="1800"/>
              <a:buNone/>
              <a:defRPr/>
            </a:lvl4pPr>
            <a:lvl5pPr lvl="4" algn="ctr" rtl="1">
              <a:spcBef>
                <a:spcPts val="350"/>
              </a:spcBef>
              <a:spcAft>
                <a:spcPts val="0"/>
              </a:spcAft>
              <a:buSzPts val="1800"/>
              <a:buNone/>
              <a:defRPr/>
            </a:lvl5pPr>
            <a:lvl6pPr lvl="5" algn="ctr" rtl="1">
              <a:spcBef>
                <a:spcPts val="350"/>
              </a:spcBef>
              <a:spcAft>
                <a:spcPts val="0"/>
              </a:spcAft>
              <a:buSzPts val="1800"/>
              <a:buNone/>
              <a:defRPr/>
            </a:lvl6pPr>
            <a:lvl7pPr lvl="6" algn="ctr" rtl="1">
              <a:spcBef>
                <a:spcPts val="350"/>
              </a:spcBef>
              <a:spcAft>
                <a:spcPts val="0"/>
              </a:spcAft>
              <a:buSzPts val="1800"/>
              <a:buNone/>
              <a:defRPr/>
            </a:lvl7pPr>
            <a:lvl8pPr lvl="7" algn="ctr" rtl="1">
              <a:spcBef>
                <a:spcPts val="350"/>
              </a:spcBef>
              <a:spcAft>
                <a:spcPts val="0"/>
              </a:spcAft>
              <a:buSzPts val="1800"/>
              <a:buNone/>
              <a:defRPr/>
            </a:lvl8pPr>
            <a:lvl9pPr lvl="8" algn="ctr" rtl="1">
              <a:spcBef>
                <a:spcPts val="350"/>
              </a:spcBef>
              <a:spcAft>
                <a:spcPts val="0"/>
              </a:spcAft>
              <a:buSzPts val="1800"/>
              <a:buNone/>
              <a:defRPr/>
            </a:lvl9pPr>
          </a:lstStyle>
          <a:p>
            <a:endParaRPr/>
          </a:p>
        </p:txBody>
      </p:sp>
      <p:grpSp>
        <p:nvGrpSpPr>
          <p:cNvPr id="135" name="Google Shape;135;p27"/>
          <p:cNvGrpSpPr/>
          <p:nvPr/>
        </p:nvGrpSpPr>
        <p:grpSpPr>
          <a:xfrm>
            <a:off x="-3765" y="3714873"/>
            <a:ext cx="9147900" cy="1434118"/>
            <a:chOff x="-3765" y="4832896"/>
            <a:chExt cx="9147900" cy="2032192"/>
          </a:xfrm>
        </p:grpSpPr>
        <p:sp>
          <p:nvSpPr>
            <p:cNvPr id="136" name="Google Shape;136;p27"/>
            <p:cNvSpPr/>
            <p:nvPr/>
          </p:nvSpPr>
          <p:spPr>
            <a:xfrm>
              <a:off x="1687513" y="4832896"/>
              <a:ext cx="7456488" cy="518816"/>
            </a:xfrm>
            <a:custGeom>
              <a:avLst/>
              <a:gdLst/>
              <a:ahLst/>
              <a:cxnLst/>
              <a:rect l="l" t="t" r="r" b="b"/>
              <a:pathLst>
                <a:path w="4697" h="367" extrusionOk="0">
                  <a:moveTo>
                    <a:pt x="4697" y="0"/>
                  </a:moveTo>
                  <a:lnTo>
                    <a:pt x="4697" y="367"/>
                  </a:lnTo>
                  <a:lnTo>
                    <a:pt x="0" y="218"/>
                  </a:lnTo>
                  <a:lnTo>
                    <a:pt x="4697" y="0"/>
                  </a:lnTo>
                  <a:close/>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7" name="Google Shape;137;p27"/>
            <p:cNvSpPr/>
            <p:nvPr/>
          </p:nvSpPr>
          <p:spPr>
            <a:xfrm>
              <a:off x="35443" y="5135526"/>
              <a:ext cx="9108562" cy="838200"/>
            </a:xfrm>
            <a:custGeom>
              <a:avLst/>
              <a:gdLst/>
              <a:ahLst/>
              <a:cxnLst/>
              <a:rect l="l" t="t" r="r" b="b"/>
              <a:pathLst>
                <a:path w="5760" h="528" extrusionOk="0">
                  <a:moveTo>
                    <a:pt x="0" y="0"/>
                  </a:moveTo>
                  <a:lnTo>
                    <a:pt x="5760" y="0"/>
                  </a:lnTo>
                  <a:lnTo>
                    <a:pt x="5760" y="528"/>
                  </a:lnTo>
                  <a:lnTo>
                    <a:pt x="48" y="0"/>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8" name="Google Shape;138;p27"/>
            <p:cNvSpPr/>
            <p:nvPr/>
          </p:nvSpPr>
          <p:spPr>
            <a:xfrm>
              <a:off x="0" y="4883888"/>
              <a:ext cx="9144000" cy="1981200"/>
            </a:xfrm>
            <a:custGeom>
              <a:avLst/>
              <a:gdLst/>
              <a:ahLst/>
              <a:cxnLst/>
              <a:rect l="l" t="t" r="r" b="b"/>
              <a:pathLst>
                <a:path w="5760" h="1248" extrusionOk="0">
                  <a:moveTo>
                    <a:pt x="0" y="0"/>
                  </a:moveTo>
                  <a:lnTo>
                    <a:pt x="0" y="1248"/>
                  </a:lnTo>
                  <a:lnTo>
                    <a:pt x="5760" y="1248"/>
                  </a:lnTo>
                  <a:lnTo>
                    <a:pt x="5760" y="528"/>
                  </a:lnTo>
                  <a:lnTo>
                    <a:pt x="0" y="0"/>
                  </a:lnTo>
                  <a:close/>
                </a:path>
              </a:pathLst>
            </a:custGeom>
            <a:blipFill rotWithShape="1">
              <a:blip r:embed="rId2">
                <a:alphaModFix amt="50000"/>
              </a:blip>
              <a:tile tx="0" ty="0" sx="50002" sy="50002"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39" name="Google Shape;139;p27"/>
            <p:cNvCxnSpPr/>
            <p:nvPr/>
          </p:nvCxnSpPr>
          <p:spPr>
            <a:xfrm>
              <a:off x="-3765" y="4880373"/>
              <a:ext cx="9147900" cy="840000"/>
            </a:xfrm>
            <a:prstGeom prst="straightConnector1">
              <a:avLst/>
            </a:prstGeom>
            <a:noFill/>
            <a:ln w="12050" cap="flat" cmpd="sng">
              <a:solidFill>
                <a:srgbClr val="93C5D8"/>
              </a:solidFill>
              <a:prstDash val="solid"/>
              <a:miter lim="800000"/>
              <a:headEnd type="none" w="sm" len="sm"/>
              <a:tailEnd type="none" w="sm" len="sm"/>
            </a:ln>
          </p:spPr>
        </p:cxnSp>
      </p:grpSp>
      <p:sp>
        <p:nvSpPr>
          <p:cNvPr id="140" name="Google Shape;140;p27"/>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solidFill>
                  <a:srgbClr val="FFFFFF"/>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27"/>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solidFill>
                  <a:srgbClr val="E7F0F4"/>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2" name="Google Shape;142;p27"/>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3"/>
        <p:cNvGrpSpPr/>
        <p:nvPr/>
      </p:nvGrpSpPr>
      <p:grpSpPr>
        <a:xfrm>
          <a:off x="0" y="0"/>
          <a:ext cx="0" cy="0"/>
          <a:chOff x="0" y="0"/>
          <a:chExt cx="0" cy="0"/>
        </a:xfrm>
      </p:grpSpPr>
      <p:sp>
        <p:nvSpPr>
          <p:cNvPr id="144" name="Google Shape;144;p28"/>
          <p:cNvSpPr txBox="1">
            <a:spLocks noGrp="1"/>
          </p:cNvSpPr>
          <p:nvPr>
            <p:ph type="body" idx="1"/>
          </p:nvPr>
        </p:nvSpPr>
        <p:spPr>
          <a:xfrm>
            <a:off x="457200" y="1110997"/>
            <a:ext cx="8229600" cy="3394500"/>
          </a:xfrm>
          <a:prstGeom prst="rect">
            <a:avLst/>
          </a:prstGeom>
          <a:noFill/>
          <a:ln>
            <a:noFill/>
          </a:ln>
        </p:spPr>
        <p:txBody>
          <a:bodyPr spcFirstLastPara="1" wrap="square" lIns="91425" tIns="45700" rIns="91425" bIns="45700" anchor="t" anchorCtr="0"/>
          <a:lstStyle>
            <a:lvl1pPr marL="457200" lvl="0" indent="-306324" algn="r" rtl="1">
              <a:spcBef>
                <a:spcPts val="400"/>
              </a:spcBef>
              <a:spcAft>
                <a:spcPts val="0"/>
              </a:spcAft>
              <a:buSzPts val="1224"/>
              <a:buChar char="▶"/>
              <a:defRPr/>
            </a:lvl1pPr>
            <a:lvl2pPr marL="914400" lvl="1" indent="-342900" algn="r" rtl="1">
              <a:spcBef>
                <a:spcPts val="324"/>
              </a:spcBef>
              <a:spcAft>
                <a:spcPts val="0"/>
              </a:spcAft>
              <a:buSzPts val="1800"/>
              <a:buChar char="◦"/>
              <a:defRPr/>
            </a:lvl2pPr>
            <a:lvl3pPr marL="1371600" lvl="2" indent="-342900" algn="r" rtl="1">
              <a:spcBef>
                <a:spcPts val="350"/>
              </a:spcBef>
              <a:spcAft>
                <a:spcPts val="0"/>
              </a:spcAft>
              <a:buSzPts val="1800"/>
              <a:buChar char="⚫"/>
              <a:defRPr/>
            </a:lvl3pPr>
            <a:lvl4pPr marL="1828800" lvl="3" indent="-342900" algn="r" rtl="1">
              <a:spcBef>
                <a:spcPts val="350"/>
              </a:spcBef>
              <a:spcAft>
                <a:spcPts val="0"/>
              </a:spcAft>
              <a:buSzPts val="1800"/>
              <a:buChar char="⚫"/>
              <a:defRPr/>
            </a:lvl4pPr>
            <a:lvl5pPr marL="2286000" lvl="4" indent="-342900" algn="r" rtl="1">
              <a:spcBef>
                <a:spcPts val="350"/>
              </a:spcBef>
              <a:spcAft>
                <a:spcPts val="0"/>
              </a:spcAft>
              <a:buSzPts val="1800"/>
              <a:buChar char="⚫"/>
              <a:defRPr/>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45" name="Google Shape;145;p28"/>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6" name="Google Shape;146;p28"/>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8"/>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None/>
              <a:defRPr/>
            </a:lvl1pPr>
            <a:lvl2pPr marL="0" lvl="1" indent="0" algn="r" rtl="0">
              <a:lnSpc>
                <a:spcPct val="100000"/>
              </a:lnSpc>
              <a:spcBef>
                <a:spcPts val="0"/>
              </a:spcBef>
              <a:spcAft>
                <a:spcPts val="0"/>
              </a:spcAft>
              <a:buNone/>
              <a:defRPr/>
            </a:lvl2pPr>
            <a:lvl3pPr marL="0" lvl="2" indent="0" algn="r" rtl="0">
              <a:lnSpc>
                <a:spcPct val="100000"/>
              </a:lnSpc>
              <a:spcBef>
                <a:spcPts val="0"/>
              </a:spcBef>
              <a:spcAft>
                <a:spcPts val="0"/>
              </a:spcAft>
              <a:buNone/>
              <a:defRPr/>
            </a:lvl3pPr>
            <a:lvl4pPr marL="0" lvl="3" indent="0" algn="r" rtl="0">
              <a:lnSpc>
                <a:spcPct val="100000"/>
              </a:lnSpc>
              <a:spcBef>
                <a:spcPts val="0"/>
              </a:spcBef>
              <a:spcAft>
                <a:spcPts val="0"/>
              </a:spcAft>
              <a:buNone/>
              <a:defRPr/>
            </a:lvl4pPr>
            <a:lvl5pPr marL="0" lvl="4" indent="0" algn="r" rtl="0">
              <a:lnSpc>
                <a:spcPct val="100000"/>
              </a:lnSpc>
              <a:spcBef>
                <a:spcPts val="0"/>
              </a:spcBef>
              <a:spcAft>
                <a:spcPts val="0"/>
              </a:spcAft>
              <a:buNone/>
              <a:defRPr/>
            </a:lvl5pPr>
            <a:lvl6pPr marL="0" lvl="5" indent="0" algn="r" rtl="0">
              <a:lnSpc>
                <a:spcPct val="100000"/>
              </a:lnSpc>
              <a:spcBef>
                <a:spcPts val="0"/>
              </a:spcBef>
              <a:spcAft>
                <a:spcPts val="0"/>
              </a:spcAft>
              <a:buNone/>
              <a:defRPr/>
            </a:lvl6pPr>
            <a:lvl7pPr marL="0" lvl="6" indent="0" algn="r" rtl="0">
              <a:lnSpc>
                <a:spcPct val="100000"/>
              </a:lnSpc>
              <a:spcBef>
                <a:spcPts val="0"/>
              </a:spcBef>
              <a:spcAft>
                <a:spcPts val="0"/>
              </a:spcAft>
              <a:buNone/>
              <a:defRPr/>
            </a:lvl7pPr>
            <a:lvl8pPr marL="0" lvl="7" indent="0" algn="r" rtl="0">
              <a:lnSpc>
                <a:spcPct val="100000"/>
              </a:lnSpc>
              <a:spcBef>
                <a:spcPts val="0"/>
              </a:spcBef>
              <a:spcAft>
                <a:spcPts val="0"/>
              </a:spcAft>
              <a:buNone/>
              <a:defRPr/>
            </a:lvl8pPr>
            <a:lvl9pPr marL="0" lvl="8" indent="0" algn="r" rtl="0">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lstStyle>
            <a:lvl1pPr lvl="0" algn="l" rtl="1">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722376" y="794784"/>
            <a:ext cx="7772400" cy="1371600"/>
          </a:xfrm>
          <a:prstGeom prst="rect">
            <a:avLst/>
          </a:prstGeom>
          <a:noFill/>
          <a:ln>
            <a:noFill/>
          </a:ln>
        </p:spPr>
        <p:txBody>
          <a:bodyPr spcFirstLastPara="1" wrap="square" lIns="91425" tIns="45700" rIns="91425" bIns="45700" anchor="b" anchorCtr="0"/>
          <a:lstStyle>
            <a:lvl1pPr lvl="0" algn="r" rtl="1">
              <a:spcBef>
                <a:spcPts val="0"/>
              </a:spcBef>
              <a:spcAft>
                <a:spcPts val="0"/>
              </a:spcAft>
              <a:buClr>
                <a:schemeClr val="lt2"/>
              </a:buClr>
              <a:buSzPts val="4800"/>
              <a:buFont typeface="Rambla"/>
              <a:buNone/>
              <a:defRPr sz="4800" b="1"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29"/>
          <p:cNvSpPr txBox="1">
            <a:spLocks noGrp="1"/>
          </p:cNvSpPr>
          <p:nvPr>
            <p:ph type="body" idx="1"/>
          </p:nvPr>
        </p:nvSpPr>
        <p:spPr>
          <a:xfrm>
            <a:off x="3922713" y="2198784"/>
            <a:ext cx="4572000" cy="1091100"/>
          </a:xfrm>
          <a:prstGeom prst="rect">
            <a:avLst/>
          </a:prstGeom>
          <a:noFill/>
          <a:ln>
            <a:noFill/>
          </a:ln>
        </p:spPr>
        <p:txBody>
          <a:bodyPr spcFirstLastPara="1" wrap="square" lIns="91425" tIns="45700" rIns="91425" bIns="45700" anchor="t" anchorCtr="0"/>
          <a:lstStyle>
            <a:lvl1pPr marL="457200" lvl="0" indent="-228600" algn="l" rtl="1">
              <a:spcBef>
                <a:spcPts val="400"/>
              </a:spcBef>
              <a:spcAft>
                <a:spcPts val="0"/>
              </a:spcAft>
              <a:buSzPts val="1564"/>
              <a:buNone/>
              <a:defRPr sz="2300">
                <a:solidFill>
                  <a:schemeClr val="lt1"/>
                </a:solidFill>
              </a:defRPr>
            </a:lvl1pPr>
            <a:lvl2pPr marL="914400" lvl="1" indent="-228600" algn="r" rtl="1">
              <a:spcBef>
                <a:spcPts val="324"/>
              </a:spcBef>
              <a:spcAft>
                <a:spcPts val="0"/>
              </a:spcAft>
              <a:buSzPts val="1800"/>
              <a:buNone/>
              <a:defRPr sz="1800">
                <a:solidFill>
                  <a:schemeClr val="lt1"/>
                </a:solidFill>
              </a:defRPr>
            </a:lvl2pPr>
            <a:lvl3pPr marL="1371600" lvl="2" indent="-228600" algn="r" rtl="1">
              <a:spcBef>
                <a:spcPts val="350"/>
              </a:spcBef>
              <a:spcAft>
                <a:spcPts val="0"/>
              </a:spcAft>
              <a:buSzPts val="1600"/>
              <a:buNone/>
              <a:defRPr sz="1600">
                <a:solidFill>
                  <a:schemeClr val="lt1"/>
                </a:solidFill>
              </a:defRPr>
            </a:lvl3pPr>
            <a:lvl4pPr marL="1828800" lvl="3" indent="-228600" algn="r" rtl="1">
              <a:spcBef>
                <a:spcPts val="350"/>
              </a:spcBef>
              <a:spcAft>
                <a:spcPts val="0"/>
              </a:spcAft>
              <a:buSzPts val="1400"/>
              <a:buNone/>
              <a:defRPr sz="1400">
                <a:solidFill>
                  <a:schemeClr val="lt1"/>
                </a:solidFill>
              </a:defRPr>
            </a:lvl4pPr>
            <a:lvl5pPr marL="2286000" lvl="4" indent="-228600" algn="r" rtl="1">
              <a:spcBef>
                <a:spcPts val="350"/>
              </a:spcBef>
              <a:spcAft>
                <a:spcPts val="0"/>
              </a:spcAft>
              <a:buSzPts val="1400"/>
              <a:buNone/>
              <a:defRPr sz="1400">
                <a:solidFill>
                  <a:schemeClr val="lt1"/>
                </a:solidFill>
              </a:defRPr>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52" name="Google Shape;152;p29"/>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3" name="Google Shape;153;p29"/>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29"/>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
        <p:nvSpPr>
          <p:cNvPr id="155" name="Google Shape;155;p29"/>
          <p:cNvSpPr/>
          <p:nvPr/>
        </p:nvSpPr>
        <p:spPr>
          <a:xfrm>
            <a:off x="3636680" y="2254104"/>
            <a:ext cx="183000" cy="171300"/>
          </a:xfrm>
          <a:prstGeom prst="chevron">
            <a:avLst>
              <a:gd name="adj" fmla="val 50000"/>
            </a:avLst>
          </a:prstGeom>
          <a:gradFill>
            <a:gsLst>
              <a:gs pos="0">
                <a:srgbClr val="1488A5"/>
              </a:gs>
              <a:gs pos="72000">
                <a:srgbClr val="4DB7DA"/>
              </a:gs>
              <a:gs pos="100000">
                <a:srgbClr val="7CC2DD"/>
              </a:gs>
            </a:gsLst>
            <a:lin ang="16200038" scaled="0"/>
          </a:gradFill>
          <a:ln w="9525" cap="rnd" cmpd="sng">
            <a:solidFill>
              <a:srgbClr val="20768B"/>
            </a:solidFill>
            <a:prstDash val="solid"/>
            <a:round/>
            <a:headEnd type="none" w="sm" len="sm"/>
            <a:tailEnd type="none" w="sm" len="sm"/>
          </a:ln>
          <a:effectLst>
            <a:outerShdw blurRad="50800" dist="25400" dir="5400000">
              <a:srgbClr val="000000">
                <a:alpha val="4588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6" name="Google Shape;156;p29"/>
          <p:cNvSpPr/>
          <p:nvPr/>
        </p:nvSpPr>
        <p:spPr>
          <a:xfrm>
            <a:off x="3450264" y="2254104"/>
            <a:ext cx="183000" cy="171300"/>
          </a:xfrm>
          <a:prstGeom prst="chevron">
            <a:avLst>
              <a:gd name="adj" fmla="val 50000"/>
            </a:avLst>
          </a:prstGeom>
          <a:gradFill>
            <a:gsLst>
              <a:gs pos="0">
                <a:srgbClr val="1488A5"/>
              </a:gs>
              <a:gs pos="72000">
                <a:srgbClr val="4DB7DA"/>
              </a:gs>
              <a:gs pos="100000">
                <a:srgbClr val="7CC2DD"/>
              </a:gs>
            </a:gsLst>
            <a:lin ang="16200038" scaled="0"/>
          </a:gradFill>
          <a:ln w="9525" cap="rnd" cmpd="sng">
            <a:solidFill>
              <a:srgbClr val="20768B"/>
            </a:solidFill>
            <a:prstDash val="solid"/>
            <a:round/>
            <a:headEnd type="none" w="sm" len="sm"/>
            <a:tailEnd type="none" w="sm" len="sm"/>
          </a:ln>
          <a:effectLst>
            <a:outerShdw blurRad="50800" dist="25400" dir="5400000">
              <a:srgbClr val="000000">
                <a:alpha val="4588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type="twoObj">
  <p:cSld name="TWO_OBJECTS">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157"/>
        <p:cNvGrpSpPr/>
        <p:nvPr/>
      </p:nvGrpSpPr>
      <p:grpSpPr>
        <a:xfrm>
          <a:off x="0" y="0"/>
          <a:ext cx="0" cy="0"/>
          <a:chOff x="0" y="0"/>
          <a:chExt cx="0" cy="0"/>
        </a:xfrm>
      </p:grpSpPr>
      <p:sp>
        <p:nvSpPr>
          <p:cNvPr id="158" name="Google Shape;158;p30"/>
          <p:cNvSpPr txBox="1">
            <a:spLocks noGrp="1"/>
          </p:cNvSpPr>
          <p:nvPr>
            <p:ph type="body" idx="1"/>
          </p:nvPr>
        </p:nvSpPr>
        <p:spPr>
          <a:xfrm>
            <a:off x="457200" y="1110997"/>
            <a:ext cx="4038600" cy="3394500"/>
          </a:xfrm>
          <a:prstGeom prst="rect">
            <a:avLst/>
          </a:prstGeom>
          <a:noFill/>
          <a:ln>
            <a:noFill/>
          </a:ln>
        </p:spPr>
        <p:txBody>
          <a:bodyPr spcFirstLastPara="1" wrap="square" lIns="91425" tIns="45700" rIns="91425" bIns="45700" anchor="t" anchorCtr="0"/>
          <a:lstStyle>
            <a:lvl1pPr marL="457200" lvl="0" indent="-349504" algn="r" rtl="1">
              <a:spcBef>
                <a:spcPts val="400"/>
              </a:spcBef>
              <a:spcAft>
                <a:spcPts val="0"/>
              </a:spcAft>
              <a:buSzPts val="1904"/>
              <a:buChar char="▶"/>
              <a:defRPr sz="2800"/>
            </a:lvl1pPr>
            <a:lvl2pPr marL="914400" lvl="1" indent="-381000" algn="r" rtl="1">
              <a:spcBef>
                <a:spcPts val="324"/>
              </a:spcBef>
              <a:spcAft>
                <a:spcPts val="0"/>
              </a:spcAft>
              <a:buSzPts val="2400"/>
              <a:buChar char="◦"/>
              <a:defRPr sz="2400"/>
            </a:lvl2pPr>
            <a:lvl3pPr marL="1371600" lvl="2" indent="-355600" algn="r" rtl="1">
              <a:spcBef>
                <a:spcPts val="350"/>
              </a:spcBef>
              <a:spcAft>
                <a:spcPts val="0"/>
              </a:spcAft>
              <a:buSzPts val="2000"/>
              <a:buChar char="⚫"/>
              <a:defRPr sz="2000"/>
            </a:lvl3pPr>
            <a:lvl4pPr marL="1828800" lvl="3" indent="-342900" algn="r" rtl="1">
              <a:spcBef>
                <a:spcPts val="350"/>
              </a:spcBef>
              <a:spcAft>
                <a:spcPts val="0"/>
              </a:spcAft>
              <a:buSzPts val="1800"/>
              <a:buChar char="⚫"/>
              <a:defRPr sz="1800"/>
            </a:lvl4pPr>
            <a:lvl5pPr marL="2286000" lvl="4" indent="-342900" algn="r" rtl="1">
              <a:spcBef>
                <a:spcPts val="350"/>
              </a:spcBef>
              <a:spcAft>
                <a:spcPts val="0"/>
              </a:spcAft>
              <a:buSzPts val="1800"/>
              <a:buChar char="⚫"/>
              <a:defRPr sz="1800"/>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59" name="Google Shape;159;p30"/>
          <p:cNvSpPr txBox="1">
            <a:spLocks noGrp="1"/>
          </p:cNvSpPr>
          <p:nvPr>
            <p:ph type="body" idx="2"/>
          </p:nvPr>
        </p:nvSpPr>
        <p:spPr>
          <a:xfrm>
            <a:off x="4648200" y="1110997"/>
            <a:ext cx="4038600" cy="3394500"/>
          </a:xfrm>
          <a:prstGeom prst="rect">
            <a:avLst/>
          </a:prstGeom>
          <a:noFill/>
          <a:ln>
            <a:noFill/>
          </a:ln>
        </p:spPr>
        <p:txBody>
          <a:bodyPr spcFirstLastPara="1" wrap="square" lIns="91425" tIns="45700" rIns="91425" bIns="45700" anchor="t" anchorCtr="0"/>
          <a:lstStyle>
            <a:lvl1pPr marL="457200" lvl="0" indent="-349504" algn="r" rtl="1">
              <a:spcBef>
                <a:spcPts val="400"/>
              </a:spcBef>
              <a:spcAft>
                <a:spcPts val="0"/>
              </a:spcAft>
              <a:buSzPts val="1904"/>
              <a:buChar char="▶"/>
              <a:defRPr sz="2800"/>
            </a:lvl1pPr>
            <a:lvl2pPr marL="914400" lvl="1" indent="-381000" algn="r" rtl="1">
              <a:spcBef>
                <a:spcPts val="324"/>
              </a:spcBef>
              <a:spcAft>
                <a:spcPts val="0"/>
              </a:spcAft>
              <a:buSzPts val="2400"/>
              <a:buChar char="◦"/>
              <a:defRPr sz="2400"/>
            </a:lvl2pPr>
            <a:lvl3pPr marL="1371600" lvl="2" indent="-355600" algn="r" rtl="1">
              <a:spcBef>
                <a:spcPts val="350"/>
              </a:spcBef>
              <a:spcAft>
                <a:spcPts val="0"/>
              </a:spcAft>
              <a:buSzPts val="2000"/>
              <a:buChar char="⚫"/>
              <a:defRPr sz="2000"/>
            </a:lvl3pPr>
            <a:lvl4pPr marL="1828800" lvl="3" indent="-342900" algn="r" rtl="1">
              <a:spcBef>
                <a:spcPts val="350"/>
              </a:spcBef>
              <a:spcAft>
                <a:spcPts val="0"/>
              </a:spcAft>
              <a:buSzPts val="1800"/>
              <a:buChar char="⚫"/>
              <a:defRPr sz="1800"/>
            </a:lvl4pPr>
            <a:lvl5pPr marL="2286000" lvl="4" indent="-342900" algn="r" rtl="1">
              <a:spcBef>
                <a:spcPts val="350"/>
              </a:spcBef>
              <a:spcAft>
                <a:spcPts val="0"/>
              </a:spcAft>
              <a:buSzPts val="1800"/>
              <a:buChar char="⚫"/>
              <a:defRPr sz="1800"/>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60" name="Google Shape;160;p30"/>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30"/>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2" name="Google Shape;162;p30"/>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
        <p:nvSpPr>
          <p:cNvPr id="163" name="Google Shape;163;p3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lstStyle>
            <a:lvl1pPr lvl="0" algn="l" rtl="1">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bg>
      <p:bgPr>
        <a:blipFill rotWithShape="1">
          <a:blip r:embed="rId2">
            <a:alphaModFix/>
          </a:blip>
          <a:tile tx="0" ty="0" sx="50002" sy="50002" flip="none" algn="tl"/>
        </a:blipFill>
        <a:effectLst/>
      </p:bgPr>
    </p:bg>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457200" y="204788"/>
            <a:ext cx="8229600" cy="857400"/>
          </a:xfrm>
          <a:prstGeom prst="rect">
            <a:avLst/>
          </a:prstGeom>
          <a:noFill/>
          <a:ln>
            <a:noFill/>
          </a:ln>
        </p:spPr>
        <p:txBody>
          <a:bodyPr spcFirstLastPara="1" wrap="square" lIns="91425" tIns="45700" rIns="91425" bIns="45700" anchor="ctr" anchorCtr="0"/>
          <a:lstStyle>
            <a:lvl1pPr lvl="0" algn="l" rtl="1">
              <a:spcBef>
                <a:spcPts val="0"/>
              </a:spcBef>
              <a:spcAft>
                <a:spcPts val="0"/>
              </a:spcAft>
              <a:buClr>
                <a:schemeClr val="dk2"/>
              </a:buClr>
              <a:buSzPts val="4100"/>
              <a:buFont typeface="Rambl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6" name="Google Shape;166;p31"/>
          <p:cNvSpPr txBox="1">
            <a:spLocks noGrp="1"/>
          </p:cNvSpPr>
          <p:nvPr>
            <p:ph type="body" idx="1"/>
          </p:nvPr>
        </p:nvSpPr>
        <p:spPr>
          <a:xfrm>
            <a:off x="457200" y="4057650"/>
            <a:ext cx="4040100" cy="5715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lstStyle>
            <a:lvl1pPr marL="457200" lvl="0" indent="-228600" algn="r" rtl="1">
              <a:spcBef>
                <a:spcPts val="400"/>
              </a:spcBef>
              <a:spcAft>
                <a:spcPts val="0"/>
              </a:spcAft>
              <a:buSzPts val="1632"/>
              <a:buNone/>
              <a:defRPr sz="2400" b="0">
                <a:solidFill>
                  <a:schemeClr val="lt1"/>
                </a:solidFill>
              </a:defRPr>
            </a:lvl1pPr>
            <a:lvl2pPr marL="914400" lvl="1" indent="-228600" algn="r" rtl="1">
              <a:spcBef>
                <a:spcPts val="324"/>
              </a:spcBef>
              <a:spcAft>
                <a:spcPts val="0"/>
              </a:spcAft>
              <a:buSzPts val="2000"/>
              <a:buNone/>
              <a:defRPr sz="2000" b="1"/>
            </a:lvl2pPr>
            <a:lvl3pPr marL="1371600" lvl="2" indent="-228600" algn="r" rtl="1">
              <a:spcBef>
                <a:spcPts val="350"/>
              </a:spcBef>
              <a:spcAft>
                <a:spcPts val="0"/>
              </a:spcAft>
              <a:buSzPts val="1800"/>
              <a:buNone/>
              <a:defRPr sz="1800" b="1"/>
            </a:lvl3pPr>
            <a:lvl4pPr marL="1828800" lvl="3" indent="-228600" algn="r" rtl="1">
              <a:spcBef>
                <a:spcPts val="350"/>
              </a:spcBef>
              <a:spcAft>
                <a:spcPts val="0"/>
              </a:spcAft>
              <a:buSzPts val="1600"/>
              <a:buNone/>
              <a:defRPr sz="1600" b="1"/>
            </a:lvl4pPr>
            <a:lvl5pPr marL="2286000" lvl="4" indent="-228600" algn="r" rtl="1">
              <a:spcBef>
                <a:spcPts val="350"/>
              </a:spcBef>
              <a:spcAft>
                <a:spcPts val="0"/>
              </a:spcAft>
              <a:buSzPts val="1600"/>
              <a:buNone/>
              <a:defRPr sz="1600" b="1"/>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67" name="Google Shape;167;p31"/>
          <p:cNvSpPr txBox="1">
            <a:spLocks noGrp="1"/>
          </p:cNvSpPr>
          <p:nvPr>
            <p:ph type="body" idx="2"/>
          </p:nvPr>
        </p:nvSpPr>
        <p:spPr>
          <a:xfrm>
            <a:off x="4645027" y="4057650"/>
            <a:ext cx="4041900" cy="571500"/>
          </a:xfrm>
          <a:prstGeom prst="rect">
            <a:avLst/>
          </a:prstGeom>
          <a:solidFill>
            <a:schemeClr val="accent1"/>
          </a:solidFill>
          <a:ln w="9650" cap="flat" cmpd="sng">
            <a:solidFill>
              <a:schemeClr val="accent1"/>
            </a:solidFill>
            <a:prstDash val="solid"/>
            <a:miter lim="800000"/>
            <a:headEnd type="none" w="sm" len="sm"/>
            <a:tailEnd type="none" w="sm" len="sm"/>
          </a:ln>
        </p:spPr>
        <p:txBody>
          <a:bodyPr spcFirstLastPara="1" wrap="square" lIns="182875" tIns="45700" rIns="91425" bIns="45700" anchor="ctr" anchorCtr="0"/>
          <a:lstStyle>
            <a:lvl1pPr marL="457200" lvl="0" indent="-228600" algn="r" rtl="1">
              <a:spcBef>
                <a:spcPts val="400"/>
              </a:spcBef>
              <a:spcAft>
                <a:spcPts val="0"/>
              </a:spcAft>
              <a:buSzPts val="1632"/>
              <a:buNone/>
              <a:defRPr sz="2400" b="0">
                <a:solidFill>
                  <a:schemeClr val="lt1"/>
                </a:solidFill>
              </a:defRPr>
            </a:lvl1pPr>
            <a:lvl2pPr marL="914400" lvl="1" indent="-228600" algn="r" rtl="1">
              <a:spcBef>
                <a:spcPts val="324"/>
              </a:spcBef>
              <a:spcAft>
                <a:spcPts val="0"/>
              </a:spcAft>
              <a:buSzPts val="2000"/>
              <a:buNone/>
              <a:defRPr sz="2000" b="1"/>
            </a:lvl2pPr>
            <a:lvl3pPr marL="1371600" lvl="2" indent="-228600" algn="r" rtl="1">
              <a:spcBef>
                <a:spcPts val="350"/>
              </a:spcBef>
              <a:spcAft>
                <a:spcPts val="0"/>
              </a:spcAft>
              <a:buSzPts val="1800"/>
              <a:buNone/>
              <a:defRPr sz="1800" b="1"/>
            </a:lvl3pPr>
            <a:lvl4pPr marL="1828800" lvl="3" indent="-228600" algn="r" rtl="1">
              <a:spcBef>
                <a:spcPts val="350"/>
              </a:spcBef>
              <a:spcAft>
                <a:spcPts val="0"/>
              </a:spcAft>
              <a:buSzPts val="1600"/>
              <a:buNone/>
              <a:defRPr sz="1600" b="1"/>
            </a:lvl4pPr>
            <a:lvl5pPr marL="2286000" lvl="4" indent="-228600" algn="r" rtl="1">
              <a:spcBef>
                <a:spcPts val="350"/>
              </a:spcBef>
              <a:spcAft>
                <a:spcPts val="0"/>
              </a:spcAft>
              <a:buSzPts val="1600"/>
              <a:buNone/>
              <a:defRPr sz="1600" b="1"/>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68" name="Google Shape;168;p31"/>
          <p:cNvSpPr txBox="1">
            <a:spLocks noGrp="1"/>
          </p:cNvSpPr>
          <p:nvPr>
            <p:ph type="body" idx="3"/>
          </p:nvPr>
        </p:nvSpPr>
        <p:spPr>
          <a:xfrm>
            <a:off x="457200" y="1083221"/>
            <a:ext cx="4040100" cy="2956200"/>
          </a:xfrm>
          <a:prstGeom prst="rect">
            <a:avLst/>
          </a:prstGeom>
          <a:noFill/>
          <a:ln>
            <a:noFill/>
          </a:ln>
        </p:spPr>
        <p:txBody>
          <a:bodyPr spcFirstLastPara="1" wrap="square" lIns="91425" tIns="45700" rIns="91425" bIns="45700" anchor="t" anchorCtr="0"/>
          <a:lstStyle>
            <a:lvl1pPr marL="457200" lvl="0" indent="-332232" algn="r" rtl="1">
              <a:spcBef>
                <a:spcPts val="400"/>
              </a:spcBef>
              <a:spcAft>
                <a:spcPts val="0"/>
              </a:spcAft>
              <a:buSzPts val="1632"/>
              <a:buChar char="▶"/>
              <a:defRPr sz="2400"/>
            </a:lvl1pPr>
            <a:lvl2pPr marL="914400" lvl="1" indent="-355600" algn="r" rtl="1">
              <a:spcBef>
                <a:spcPts val="324"/>
              </a:spcBef>
              <a:spcAft>
                <a:spcPts val="0"/>
              </a:spcAft>
              <a:buSzPts val="2000"/>
              <a:buChar char="◦"/>
              <a:defRPr sz="2000"/>
            </a:lvl2pPr>
            <a:lvl3pPr marL="1371600" lvl="2" indent="-342900" algn="r" rtl="1">
              <a:spcBef>
                <a:spcPts val="350"/>
              </a:spcBef>
              <a:spcAft>
                <a:spcPts val="0"/>
              </a:spcAft>
              <a:buSzPts val="1800"/>
              <a:buChar char="⚫"/>
              <a:defRPr sz="1800"/>
            </a:lvl3pPr>
            <a:lvl4pPr marL="1828800" lvl="3" indent="-330200" algn="r" rtl="1">
              <a:spcBef>
                <a:spcPts val="350"/>
              </a:spcBef>
              <a:spcAft>
                <a:spcPts val="0"/>
              </a:spcAft>
              <a:buSzPts val="1600"/>
              <a:buChar char="⚫"/>
              <a:defRPr sz="1600"/>
            </a:lvl4pPr>
            <a:lvl5pPr marL="2286000" lvl="4" indent="-330200" algn="r" rtl="1">
              <a:spcBef>
                <a:spcPts val="350"/>
              </a:spcBef>
              <a:spcAft>
                <a:spcPts val="0"/>
              </a:spcAft>
              <a:buSzPts val="1600"/>
              <a:buChar char="⚫"/>
              <a:defRPr sz="1600"/>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69" name="Google Shape;169;p31"/>
          <p:cNvSpPr txBox="1">
            <a:spLocks noGrp="1"/>
          </p:cNvSpPr>
          <p:nvPr>
            <p:ph type="body" idx="4"/>
          </p:nvPr>
        </p:nvSpPr>
        <p:spPr>
          <a:xfrm>
            <a:off x="4645026" y="1083221"/>
            <a:ext cx="4041900" cy="2956200"/>
          </a:xfrm>
          <a:prstGeom prst="rect">
            <a:avLst/>
          </a:prstGeom>
          <a:noFill/>
          <a:ln>
            <a:noFill/>
          </a:ln>
        </p:spPr>
        <p:txBody>
          <a:bodyPr spcFirstLastPara="1" wrap="square" lIns="91425" tIns="45700" rIns="91425" bIns="45700" anchor="t" anchorCtr="0"/>
          <a:lstStyle>
            <a:lvl1pPr marL="457200" lvl="0" indent="-332232" algn="r" rtl="1">
              <a:spcBef>
                <a:spcPts val="0"/>
              </a:spcBef>
              <a:spcAft>
                <a:spcPts val="0"/>
              </a:spcAft>
              <a:buSzPts val="1632"/>
              <a:buChar char="▶"/>
              <a:defRPr sz="2400"/>
            </a:lvl1pPr>
            <a:lvl2pPr marL="914400" lvl="1" indent="-355600" algn="r" rtl="1">
              <a:spcBef>
                <a:spcPts val="324"/>
              </a:spcBef>
              <a:spcAft>
                <a:spcPts val="0"/>
              </a:spcAft>
              <a:buSzPts val="2000"/>
              <a:buChar char="◦"/>
              <a:defRPr sz="2000"/>
            </a:lvl2pPr>
            <a:lvl3pPr marL="1371600" lvl="2" indent="-342900" algn="r" rtl="1">
              <a:spcBef>
                <a:spcPts val="350"/>
              </a:spcBef>
              <a:spcAft>
                <a:spcPts val="0"/>
              </a:spcAft>
              <a:buSzPts val="1800"/>
              <a:buChar char="⚫"/>
              <a:defRPr sz="1800"/>
            </a:lvl3pPr>
            <a:lvl4pPr marL="1828800" lvl="3" indent="-330200" algn="r" rtl="1">
              <a:spcBef>
                <a:spcPts val="350"/>
              </a:spcBef>
              <a:spcAft>
                <a:spcPts val="0"/>
              </a:spcAft>
              <a:buSzPts val="1600"/>
              <a:buChar char="⚫"/>
              <a:defRPr sz="1600"/>
            </a:lvl4pPr>
            <a:lvl5pPr marL="2286000" lvl="4" indent="-330200" algn="r" rtl="1">
              <a:spcBef>
                <a:spcPts val="350"/>
              </a:spcBef>
              <a:spcAft>
                <a:spcPts val="0"/>
              </a:spcAft>
              <a:buSzPts val="1600"/>
              <a:buChar char="⚫"/>
              <a:defRPr sz="1600"/>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70" name="Google Shape;170;p31"/>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1" name="Google Shape;171;p31"/>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2" name="Google Shape;172;p31"/>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173"/>
        <p:cNvGrpSpPr/>
        <p:nvPr/>
      </p:nvGrpSpPr>
      <p:grpSpPr>
        <a:xfrm>
          <a:off x="0" y="0"/>
          <a:ext cx="0" cy="0"/>
          <a:chOff x="0" y="0"/>
          <a:chExt cx="0" cy="0"/>
        </a:xfrm>
      </p:grpSpPr>
      <p:sp>
        <p:nvSpPr>
          <p:cNvPr id="174" name="Google Shape;174;p32"/>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5" name="Google Shape;175;p32"/>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6" name="Google Shape;176;p32"/>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
        <p:nvSpPr>
          <p:cNvPr id="177" name="Google Shape;177;p3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lstStyle>
            <a:lvl1pPr lvl="0" algn="l" rtl="1">
              <a:spcBef>
                <a:spcPts val="0"/>
              </a:spcBef>
              <a:spcAft>
                <a:spcPts val="0"/>
              </a:spcAft>
              <a:buClr>
                <a:schemeClr val="lt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bg>
      <p:bgPr>
        <a:blipFill rotWithShape="1">
          <a:blip r:embed="rId2">
            <a:alphaModFix/>
          </a:blip>
          <a:tile tx="0" ty="0" sx="50002" sy="50002" flip="none" algn="tl"/>
        </a:blipFill>
        <a:effectLst/>
      </p:bgPr>
    </p:bg>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914400" y="3657600"/>
            <a:ext cx="7481700" cy="342900"/>
          </a:xfrm>
          <a:prstGeom prst="rect">
            <a:avLst/>
          </a:prstGeom>
          <a:noFill/>
          <a:ln>
            <a:noFill/>
          </a:ln>
        </p:spPr>
        <p:txBody>
          <a:bodyPr spcFirstLastPara="1" wrap="square" lIns="91425" tIns="45700" rIns="91425" bIns="45700" anchor="t" anchorCtr="0"/>
          <a:lstStyle>
            <a:lvl1pPr lvl="0" algn="r" rtl="1">
              <a:spcBef>
                <a:spcPts val="0"/>
              </a:spcBef>
              <a:spcAft>
                <a:spcPts val="0"/>
              </a:spcAft>
              <a:buClr>
                <a:schemeClr val="accent1"/>
              </a:buClr>
              <a:buSzPts val="2500"/>
              <a:buFont typeface="Rambla"/>
              <a:buNone/>
              <a:defRPr sz="2500" b="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0" name="Google Shape;180;p33"/>
          <p:cNvSpPr txBox="1">
            <a:spLocks noGrp="1"/>
          </p:cNvSpPr>
          <p:nvPr>
            <p:ph type="body" idx="1"/>
          </p:nvPr>
        </p:nvSpPr>
        <p:spPr>
          <a:xfrm>
            <a:off x="4419600" y="4016327"/>
            <a:ext cx="3974700" cy="685800"/>
          </a:xfrm>
          <a:prstGeom prst="rect">
            <a:avLst/>
          </a:prstGeom>
          <a:noFill/>
          <a:ln>
            <a:noFill/>
          </a:ln>
        </p:spPr>
        <p:txBody>
          <a:bodyPr spcFirstLastPara="1" wrap="square" lIns="91425" tIns="45700" rIns="91425" bIns="45700" anchor="t" anchorCtr="0"/>
          <a:lstStyle>
            <a:lvl1pPr marL="457200" lvl="0" indent="-228600" algn="r" rtl="1">
              <a:spcBef>
                <a:spcPts val="400"/>
              </a:spcBef>
              <a:spcAft>
                <a:spcPts val="0"/>
              </a:spcAft>
              <a:buSzPts val="1088"/>
              <a:buNone/>
              <a:defRPr sz="1600"/>
            </a:lvl1pPr>
            <a:lvl2pPr marL="914400" lvl="1" indent="-228600" algn="r" rtl="1">
              <a:spcBef>
                <a:spcPts val="324"/>
              </a:spcBef>
              <a:spcAft>
                <a:spcPts val="0"/>
              </a:spcAft>
              <a:buSzPts val="1200"/>
              <a:buNone/>
              <a:defRPr sz="1200"/>
            </a:lvl2pPr>
            <a:lvl3pPr marL="1371600" lvl="2" indent="-228600" algn="r" rtl="1">
              <a:spcBef>
                <a:spcPts val="350"/>
              </a:spcBef>
              <a:spcAft>
                <a:spcPts val="0"/>
              </a:spcAft>
              <a:buSzPts val="1000"/>
              <a:buNone/>
              <a:defRPr sz="1000"/>
            </a:lvl3pPr>
            <a:lvl4pPr marL="1828800" lvl="3" indent="-228600" algn="r" rtl="1">
              <a:spcBef>
                <a:spcPts val="350"/>
              </a:spcBef>
              <a:spcAft>
                <a:spcPts val="0"/>
              </a:spcAft>
              <a:buSzPts val="900"/>
              <a:buNone/>
              <a:defRPr sz="900"/>
            </a:lvl4pPr>
            <a:lvl5pPr marL="2286000" lvl="4" indent="-228600" algn="r" rtl="1">
              <a:spcBef>
                <a:spcPts val="350"/>
              </a:spcBef>
              <a:spcAft>
                <a:spcPts val="0"/>
              </a:spcAft>
              <a:buSzPts val="900"/>
              <a:buNone/>
              <a:defRPr sz="900"/>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81" name="Google Shape;181;p33"/>
          <p:cNvSpPr txBox="1">
            <a:spLocks noGrp="1"/>
          </p:cNvSpPr>
          <p:nvPr>
            <p:ph type="body" idx="2"/>
          </p:nvPr>
        </p:nvSpPr>
        <p:spPr>
          <a:xfrm>
            <a:off x="914400" y="205740"/>
            <a:ext cx="7479900" cy="3429000"/>
          </a:xfrm>
          <a:prstGeom prst="rect">
            <a:avLst/>
          </a:prstGeom>
          <a:noFill/>
          <a:ln>
            <a:noFill/>
          </a:ln>
        </p:spPr>
        <p:txBody>
          <a:bodyPr spcFirstLastPara="1" wrap="square" lIns="91425" tIns="45700" rIns="91425" bIns="45700" anchor="t" anchorCtr="0"/>
          <a:lstStyle>
            <a:lvl1pPr marL="457200" lvl="0" indent="-366776" algn="r" rtl="1">
              <a:spcBef>
                <a:spcPts val="400"/>
              </a:spcBef>
              <a:spcAft>
                <a:spcPts val="0"/>
              </a:spcAft>
              <a:buSzPts val="2176"/>
              <a:buChar char="▶"/>
              <a:defRPr sz="3200"/>
            </a:lvl1pPr>
            <a:lvl2pPr marL="914400" lvl="1" indent="-406400" algn="r" rtl="1">
              <a:spcBef>
                <a:spcPts val="324"/>
              </a:spcBef>
              <a:spcAft>
                <a:spcPts val="0"/>
              </a:spcAft>
              <a:buSzPts val="2800"/>
              <a:buChar char="◦"/>
              <a:defRPr sz="2800"/>
            </a:lvl2pPr>
            <a:lvl3pPr marL="1371600" lvl="2" indent="-381000" algn="r" rtl="1">
              <a:spcBef>
                <a:spcPts val="350"/>
              </a:spcBef>
              <a:spcAft>
                <a:spcPts val="0"/>
              </a:spcAft>
              <a:buSzPts val="2400"/>
              <a:buChar char="⚫"/>
              <a:defRPr sz="2400"/>
            </a:lvl3pPr>
            <a:lvl4pPr marL="1828800" lvl="3" indent="-355600" algn="r" rtl="1">
              <a:spcBef>
                <a:spcPts val="350"/>
              </a:spcBef>
              <a:spcAft>
                <a:spcPts val="0"/>
              </a:spcAft>
              <a:buSzPts val="2000"/>
              <a:buChar char="⚫"/>
              <a:defRPr sz="2000"/>
            </a:lvl4pPr>
            <a:lvl5pPr marL="2286000" lvl="4" indent="-355600" algn="r" rtl="1">
              <a:spcBef>
                <a:spcPts val="350"/>
              </a:spcBef>
              <a:spcAft>
                <a:spcPts val="0"/>
              </a:spcAft>
              <a:buSzPts val="2000"/>
              <a:buChar char="⚫"/>
              <a:defRPr sz="2000"/>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82" name="Google Shape;182;p33"/>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3" name="Google Shape;183;p33"/>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4" name="Google Shape;184;p33"/>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bg>
      <p:bgPr>
        <a:gradFill>
          <a:gsLst>
            <a:gs pos="0">
              <a:srgbClr val="B1B1B1"/>
            </a:gs>
            <a:gs pos="40000">
              <a:srgbClr val="9E9E9E"/>
            </a:gs>
            <a:gs pos="100000">
              <a:schemeClr val="dk1"/>
            </a:gs>
          </a:gsLst>
          <a:path path="circle">
            <a:fillToRect l="100000" b="100000"/>
          </a:path>
          <a:tileRect t="-100000" r="-100000"/>
        </a:gradFill>
        <a:effectLst/>
      </p:bgPr>
    </p:bg>
    <p:spTree>
      <p:nvGrpSpPr>
        <p:cNvPr id="1" name="Shape 185"/>
        <p:cNvGrpSpPr/>
        <p:nvPr/>
      </p:nvGrpSpPr>
      <p:grpSpPr>
        <a:xfrm>
          <a:off x="0" y="0"/>
          <a:ext cx="0" cy="0"/>
          <a:chOff x="0" y="0"/>
          <a:chExt cx="0" cy="0"/>
        </a:xfrm>
      </p:grpSpPr>
      <p:sp>
        <p:nvSpPr>
          <p:cNvPr id="186" name="Google Shape;186;p34"/>
          <p:cNvSpPr txBox="1">
            <a:spLocks noGrp="1"/>
          </p:cNvSpPr>
          <p:nvPr>
            <p:ph type="body" idx="1"/>
          </p:nvPr>
        </p:nvSpPr>
        <p:spPr>
          <a:xfrm>
            <a:off x="1141232" y="4082552"/>
            <a:ext cx="7162800" cy="486300"/>
          </a:xfrm>
          <a:prstGeom prst="rect">
            <a:avLst/>
          </a:prstGeom>
          <a:noFill/>
          <a:ln>
            <a:noFill/>
          </a:ln>
        </p:spPr>
        <p:txBody>
          <a:bodyPr spcFirstLastPara="1" wrap="square" lIns="91425" tIns="0" rIns="91425" bIns="45700" anchor="t" anchorCtr="0"/>
          <a:lstStyle>
            <a:lvl1pPr marL="457200" marR="18288" lvl="0" indent="-228600" algn="r" rtl="1">
              <a:spcBef>
                <a:spcPts val="400"/>
              </a:spcBef>
              <a:spcAft>
                <a:spcPts val="0"/>
              </a:spcAft>
              <a:buSzPts val="952"/>
              <a:buNone/>
              <a:defRPr sz="1400"/>
            </a:lvl1pPr>
            <a:lvl2pPr marL="914400" lvl="1" indent="-304800" algn="r" rtl="1">
              <a:spcBef>
                <a:spcPts val="324"/>
              </a:spcBef>
              <a:spcAft>
                <a:spcPts val="0"/>
              </a:spcAft>
              <a:buSzPts val="1200"/>
              <a:buChar char="◦"/>
              <a:defRPr sz="1200"/>
            </a:lvl2pPr>
            <a:lvl3pPr marL="1371600" lvl="2" indent="-292100" algn="r" rtl="1">
              <a:spcBef>
                <a:spcPts val="350"/>
              </a:spcBef>
              <a:spcAft>
                <a:spcPts val="0"/>
              </a:spcAft>
              <a:buSzPts val="1000"/>
              <a:buChar char="⚫"/>
              <a:defRPr sz="1000"/>
            </a:lvl3pPr>
            <a:lvl4pPr marL="1828800" lvl="3" indent="-285750" algn="r" rtl="1">
              <a:spcBef>
                <a:spcPts val="350"/>
              </a:spcBef>
              <a:spcAft>
                <a:spcPts val="0"/>
              </a:spcAft>
              <a:buSzPts val="900"/>
              <a:buChar char="⚫"/>
              <a:defRPr sz="900"/>
            </a:lvl4pPr>
            <a:lvl5pPr marL="2286000" lvl="4" indent="-285750" algn="r" rtl="1">
              <a:spcBef>
                <a:spcPts val="350"/>
              </a:spcBef>
              <a:spcAft>
                <a:spcPts val="0"/>
              </a:spcAft>
              <a:buSzPts val="900"/>
              <a:buChar char="⚫"/>
              <a:defRPr sz="900"/>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187" name="Google Shape;187;p34"/>
          <p:cNvSpPr>
            <a:spLocks noGrp="1"/>
          </p:cNvSpPr>
          <p:nvPr>
            <p:ph type="pic" idx="2"/>
          </p:nvPr>
        </p:nvSpPr>
        <p:spPr>
          <a:xfrm>
            <a:off x="228600" y="142476"/>
            <a:ext cx="8686800" cy="3291900"/>
          </a:xfrm>
          <a:prstGeom prst="rect">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t" anchorCtr="0"/>
          <a:lstStyle>
            <a:lvl1pPr marR="0" lvl="0" algn="r" rtl="1">
              <a:spcBef>
                <a:spcPts val="400"/>
              </a:spcBef>
              <a:spcAft>
                <a:spcPts val="0"/>
              </a:spcAft>
              <a:buClr>
                <a:schemeClr val="accent1"/>
              </a:buClr>
              <a:buSzPts val="2176"/>
              <a:buFont typeface="Noto Sans Symbols"/>
              <a:buNone/>
              <a:defRPr sz="3200" b="0" i="0" u="none" strike="noStrike" cap="none">
                <a:solidFill>
                  <a:schemeClr val="lt1"/>
                </a:solidFill>
                <a:latin typeface="Rambla"/>
                <a:ea typeface="Rambla"/>
                <a:cs typeface="Rambla"/>
                <a:sym typeface="Rambla"/>
              </a:defRPr>
            </a:lvl1pPr>
            <a:lvl2pPr marR="0" lvl="1" algn="r" rtl="1">
              <a:spcBef>
                <a:spcPts val="324"/>
              </a:spcBef>
              <a:spcAft>
                <a:spcPts val="0"/>
              </a:spcAft>
              <a:buClr>
                <a:schemeClr val="accent1"/>
              </a:buClr>
              <a:buSzPts val="2300"/>
              <a:buFont typeface="Verdana"/>
              <a:buChar char="◦"/>
              <a:defRPr sz="2300" b="0" i="0" u="none" strike="noStrike" cap="none">
                <a:solidFill>
                  <a:schemeClr val="lt1"/>
                </a:solidFill>
                <a:latin typeface="Rambla"/>
                <a:ea typeface="Rambla"/>
                <a:cs typeface="Rambla"/>
                <a:sym typeface="Rambla"/>
              </a:defRPr>
            </a:lvl2pPr>
            <a:lvl3pPr marR="0" lvl="2" algn="r" rtl="1">
              <a:spcBef>
                <a:spcPts val="350"/>
              </a:spcBef>
              <a:spcAft>
                <a:spcPts val="0"/>
              </a:spcAft>
              <a:buClr>
                <a:schemeClr val="accent2"/>
              </a:buClr>
              <a:buSzPts val="2100"/>
              <a:buFont typeface="Noto Sans Symbols"/>
              <a:buChar char="⚫"/>
              <a:defRPr sz="2100" b="0" i="0" u="none" strike="noStrike" cap="none">
                <a:solidFill>
                  <a:schemeClr val="lt1"/>
                </a:solidFill>
                <a:latin typeface="Rambla"/>
                <a:ea typeface="Rambla"/>
                <a:cs typeface="Rambla"/>
                <a:sym typeface="Rambla"/>
              </a:defRPr>
            </a:lvl3pPr>
            <a:lvl4pPr marR="0" lvl="3" algn="r" rtl="1">
              <a:spcBef>
                <a:spcPts val="350"/>
              </a:spcBef>
              <a:spcAft>
                <a:spcPts val="0"/>
              </a:spcAft>
              <a:buClr>
                <a:schemeClr val="accent2"/>
              </a:buClr>
              <a:buSzPts val="1900"/>
              <a:buFont typeface="Noto Sans Symbols"/>
              <a:buChar char="⚫"/>
              <a:defRPr sz="1900" b="0" i="0" u="none" strike="noStrike" cap="none">
                <a:solidFill>
                  <a:schemeClr val="lt1"/>
                </a:solidFill>
                <a:latin typeface="Rambla"/>
                <a:ea typeface="Rambla"/>
                <a:cs typeface="Rambla"/>
                <a:sym typeface="Rambla"/>
              </a:defRPr>
            </a:lvl4pPr>
            <a:lvl5pPr marR="0" lvl="4" algn="r" rtl="1">
              <a:spcBef>
                <a:spcPts val="350"/>
              </a:spcBef>
              <a:spcAft>
                <a:spcPts val="0"/>
              </a:spcAft>
              <a:buClr>
                <a:schemeClr val="accent2"/>
              </a:buClr>
              <a:buSzPts val="1800"/>
              <a:buFont typeface="Noto Sans Symbols"/>
              <a:buChar char="⚫"/>
              <a:defRPr sz="1800" b="0" i="0" u="none" strike="noStrike" cap="none">
                <a:solidFill>
                  <a:schemeClr val="lt1"/>
                </a:solidFill>
                <a:latin typeface="Rambla"/>
                <a:ea typeface="Rambla"/>
                <a:cs typeface="Rambla"/>
                <a:sym typeface="Rambla"/>
              </a:defRPr>
            </a:lvl5pPr>
            <a:lvl6pPr marR="0" lvl="5" algn="r" rtl="1">
              <a:spcBef>
                <a:spcPts val="350"/>
              </a:spcBef>
              <a:spcAft>
                <a:spcPts val="0"/>
              </a:spcAft>
              <a:buClr>
                <a:schemeClr val="accent3"/>
              </a:buClr>
              <a:buSzPts val="1800"/>
              <a:buFont typeface="Noto Sans Symbols"/>
              <a:buChar char="◾"/>
              <a:defRPr sz="1800" b="0" i="0" u="none" strike="noStrike" cap="none">
                <a:solidFill>
                  <a:schemeClr val="lt1"/>
                </a:solidFill>
                <a:latin typeface="Rambla"/>
                <a:ea typeface="Rambla"/>
                <a:cs typeface="Rambla"/>
                <a:sym typeface="Rambla"/>
              </a:defRPr>
            </a:lvl6pPr>
            <a:lvl7pPr marR="0" lvl="6" algn="r" rtl="1">
              <a:spcBef>
                <a:spcPts val="350"/>
              </a:spcBef>
              <a:spcAft>
                <a:spcPts val="0"/>
              </a:spcAft>
              <a:buClr>
                <a:schemeClr val="accent3"/>
              </a:buClr>
              <a:buSzPts val="1600"/>
              <a:buFont typeface="Noto Sans Symbols"/>
              <a:buChar char="◾"/>
              <a:defRPr sz="1600" b="0" i="0" u="none" strike="noStrike" cap="none">
                <a:solidFill>
                  <a:schemeClr val="lt1"/>
                </a:solidFill>
                <a:latin typeface="Rambla"/>
                <a:ea typeface="Rambla"/>
                <a:cs typeface="Rambla"/>
                <a:sym typeface="Rambla"/>
              </a:defRPr>
            </a:lvl7pPr>
            <a:lvl8pPr marR="0" lvl="7" algn="r" rtl="1">
              <a:spcBef>
                <a:spcPts val="350"/>
              </a:spcBef>
              <a:spcAft>
                <a:spcPts val="0"/>
              </a:spcAft>
              <a:buClr>
                <a:schemeClr val="accent3"/>
              </a:buClr>
              <a:buSzPts val="1600"/>
              <a:buFont typeface="Noto Sans Symbols"/>
              <a:buChar char="◾"/>
              <a:defRPr sz="1600" b="0" i="0" u="none" strike="noStrike" cap="none">
                <a:solidFill>
                  <a:schemeClr val="lt1"/>
                </a:solidFill>
                <a:latin typeface="Rambla"/>
                <a:ea typeface="Rambla"/>
                <a:cs typeface="Rambla"/>
                <a:sym typeface="Rambla"/>
              </a:defRPr>
            </a:lvl8pPr>
            <a:lvl9pPr marR="0" lvl="8" algn="r" rtl="1">
              <a:spcBef>
                <a:spcPts val="350"/>
              </a:spcBef>
              <a:spcAft>
                <a:spcPts val="0"/>
              </a:spcAft>
              <a:buClr>
                <a:schemeClr val="accent3"/>
              </a:buClr>
              <a:buSzPts val="1600"/>
              <a:buFont typeface="Noto Sans Symbols"/>
              <a:buChar char="◾"/>
              <a:defRPr sz="1600" b="0" i="0" u="none" strike="noStrike" cap="none">
                <a:solidFill>
                  <a:schemeClr val="lt1"/>
                </a:solidFill>
                <a:latin typeface="Rambla"/>
                <a:ea typeface="Rambla"/>
                <a:cs typeface="Rambla"/>
                <a:sym typeface="Rambla"/>
              </a:defRPr>
            </a:lvl9pPr>
          </a:lstStyle>
          <a:p>
            <a:endParaRPr/>
          </a:p>
        </p:txBody>
      </p:sp>
      <p:sp>
        <p:nvSpPr>
          <p:cNvPr id="188" name="Google Shape;188;p34"/>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89" name="Google Shape;189;p34"/>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0" name="Google Shape;190;p34"/>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91" name="Google Shape;191;p34"/>
          <p:cNvSpPr txBox="1">
            <a:spLocks noGrp="1"/>
          </p:cNvSpPr>
          <p:nvPr>
            <p:ph type="title"/>
          </p:nvPr>
        </p:nvSpPr>
        <p:spPr>
          <a:xfrm>
            <a:off x="228600" y="3648842"/>
            <a:ext cx="8075400" cy="422100"/>
          </a:xfrm>
          <a:prstGeom prst="rect">
            <a:avLst/>
          </a:prstGeom>
          <a:noFill/>
          <a:ln>
            <a:noFill/>
          </a:ln>
        </p:spPr>
        <p:txBody>
          <a:bodyPr spcFirstLastPara="1" wrap="square" lIns="91425" tIns="45700" rIns="91425" bIns="45700" anchor="t" anchorCtr="0"/>
          <a:lstStyle>
            <a:lvl1pPr marR="0" lvl="0" algn="r" rtl="1">
              <a:spcBef>
                <a:spcPts val="0"/>
              </a:spcBef>
              <a:spcAft>
                <a:spcPts val="0"/>
              </a:spcAft>
              <a:buClr>
                <a:schemeClr val="accent1"/>
              </a:buClr>
              <a:buSzPts val="3000"/>
              <a:buFont typeface="Rambla"/>
              <a:buNone/>
              <a:defRPr sz="3000" b="0">
                <a:solidFill>
                  <a:schemeClr val="accen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2" name="Google Shape;192;p34"/>
          <p:cNvSpPr/>
          <p:nvPr/>
        </p:nvSpPr>
        <p:spPr>
          <a:xfrm>
            <a:off x="499273" y="4458702"/>
            <a:ext cx="4940624" cy="690807"/>
          </a:xfrm>
          <a:custGeom>
            <a:avLst/>
            <a:gdLst/>
            <a:ahLst/>
            <a:cxnLst/>
            <a:rect l="l" t="t" r="r" b="b"/>
            <a:pathLst>
              <a:path w="7485" h="337" extrusionOk="0">
                <a:moveTo>
                  <a:pt x="0" y="2"/>
                </a:moveTo>
                <a:lnTo>
                  <a:pt x="7485" y="337"/>
                </a:lnTo>
                <a:lnTo>
                  <a:pt x="5558" y="337"/>
                </a:lnTo>
                <a:lnTo>
                  <a:pt x="1" y="0"/>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3" name="Google Shape;193;p34"/>
          <p:cNvSpPr/>
          <p:nvPr/>
        </p:nvSpPr>
        <p:spPr>
          <a:xfrm>
            <a:off x="485717" y="4454258"/>
            <a:ext cx="3690451" cy="700088"/>
          </a:xfrm>
          <a:custGeom>
            <a:avLst/>
            <a:gdLst/>
            <a:ahLst/>
            <a:cxnLst/>
            <a:rect l="l" t="t" r="r" b="b"/>
            <a:pathLst>
              <a:path w="5591" h="588" extrusionOk="0">
                <a:moveTo>
                  <a:pt x="0" y="0"/>
                </a:moveTo>
                <a:lnTo>
                  <a:pt x="5591" y="585"/>
                </a:lnTo>
                <a:lnTo>
                  <a:pt x="4415" y="588"/>
                </a:lnTo>
                <a:lnTo>
                  <a:pt x="12" y="4"/>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94" name="Google Shape;194;p34"/>
          <p:cNvSpPr/>
          <p:nvPr/>
        </p:nvSpPr>
        <p:spPr>
          <a:xfrm>
            <a:off x="-6042" y="4343440"/>
            <a:ext cx="3402300" cy="810600"/>
          </a:xfrm>
          <a:prstGeom prst="rtTriangle">
            <a:avLst/>
          </a:prstGeom>
          <a:blipFill rotWithShape="1">
            <a:blip r:embed="rId2">
              <a:alphaModFix amt="50000"/>
            </a:blip>
            <a:tile tx="0" ty="0" sx="50002" sy="50002"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95" name="Google Shape;195;p34"/>
          <p:cNvCxnSpPr/>
          <p:nvPr/>
        </p:nvCxnSpPr>
        <p:spPr>
          <a:xfrm>
            <a:off x="-9237" y="4340804"/>
            <a:ext cx="3405600" cy="813300"/>
          </a:xfrm>
          <a:prstGeom prst="straightConnector1">
            <a:avLst/>
          </a:prstGeom>
          <a:noFill/>
          <a:ln w="12050" cap="flat" cmpd="sng">
            <a:solidFill>
              <a:srgbClr val="93C5D8"/>
            </a:solidFill>
            <a:prstDash val="solid"/>
            <a:miter lim="800000"/>
            <a:headEnd type="none" w="sm" len="sm"/>
            <a:tailEnd type="none" w="sm" len="sm"/>
          </a:ln>
        </p:spPr>
      </p:cxnSp>
      <p:sp>
        <p:nvSpPr>
          <p:cNvPr id="196" name="Google Shape;196;p34"/>
          <p:cNvSpPr/>
          <p:nvPr/>
        </p:nvSpPr>
        <p:spPr>
          <a:xfrm>
            <a:off x="8664112" y="3741330"/>
            <a:ext cx="183000" cy="171300"/>
          </a:xfrm>
          <a:prstGeom prst="chevron">
            <a:avLst>
              <a:gd name="adj" fmla="val 50000"/>
            </a:avLst>
          </a:prstGeom>
          <a:gradFill>
            <a:gsLst>
              <a:gs pos="0">
                <a:srgbClr val="1488A5"/>
              </a:gs>
              <a:gs pos="72000">
                <a:srgbClr val="4DB7DA"/>
              </a:gs>
              <a:gs pos="100000">
                <a:srgbClr val="7CC2DD"/>
              </a:gs>
            </a:gsLst>
            <a:lin ang="16200038" scaled="0"/>
          </a:gradFill>
          <a:ln w="9525" cap="rnd" cmpd="sng">
            <a:solidFill>
              <a:srgbClr val="20768B"/>
            </a:solidFill>
            <a:prstDash val="solid"/>
            <a:round/>
            <a:headEnd type="none" w="sm" len="sm"/>
            <a:tailEnd type="none" w="sm" len="sm"/>
          </a:ln>
          <a:effectLst>
            <a:outerShdw blurRad="50800" dist="25400" dir="5400000">
              <a:srgbClr val="000000">
                <a:alpha val="4588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7" name="Google Shape;197;p34"/>
          <p:cNvSpPr/>
          <p:nvPr/>
        </p:nvSpPr>
        <p:spPr>
          <a:xfrm>
            <a:off x="8477696" y="3741330"/>
            <a:ext cx="183000" cy="171300"/>
          </a:xfrm>
          <a:prstGeom prst="chevron">
            <a:avLst>
              <a:gd name="adj" fmla="val 50000"/>
            </a:avLst>
          </a:prstGeom>
          <a:gradFill>
            <a:gsLst>
              <a:gs pos="0">
                <a:srgbClr val="1488A5"/>
              </a:gs>
              <a:gs pos="72000">
                <a:srgbClr val="4DB7DA"/>
              </a:gs>
              <a:gs pos="100000">
                <a:srgbClr val="7CC2DD"/>
              </a:gs>
            </a:gsLst>
            <a:lin ang="16200038" scaled="0"/>
          </a:gradFill>
          <a:ln w="9525" cap="rnd" cmpd="sng">
            <a:solidFill>
              <a:srgbClr val="20768B"/>
            </a:solidFill>
            <a:prstDash val="solid"/>
            <a:round/>
            <a:headEnd type="none" w="sm" len="sm"/>
            <a:tailEnd type="none" w="sm" len="sm"/>
          </a:ln>
          <a:effectLst>
            <a:outerShdw blurRad="50800" dist="25400" dir="5400000">
              <a:srgbClr val="000000">
                <a:alpha val="4588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lstStyle>
            <a:lvl1pPr lvl="0" algn="l" rtl="1">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0" name="Google Shape;200;p35"/>
          <p:cNvSpPr txBox="1">
            <a:spLocks noGrp="1"/>
          </p:cNvSpPr>
          <p:nvPr>
            <p:ph type="body" idx="1"/>
          </p:nvPr>
        </p:nvSpPr>
        <p:spPr>
          <a:xfrm rot="5400000">
            <a:off x="2927250" y="-1359053"/>
            <a:ext cx="3289500" cy="8229600"/>
          </a:xfrm>
          <a:prstGeom prst="rect">
            <a:avLst/>
          </a:prstGeom>
          <a:noFill/>
          <a:ln>
            <a:noFill/>
          </a:ln>
        </p:spPr>
        <p:txBody>
          <a:bodyPr spcFirstLastPara="1" wrap="square" lIns="91425" tIns="45700" rIns="91425" bIns="45700" anchor="t" anchorCtr="0"/>
          <a:lstStyle>
            <a:lvl1pPr marL="457200" lvl="0" indent="-306324" algn="r" rtl="1">
              <a:spcBef>
                <a:spcPts val="400"/>
              </a:spcBef>
              <a:spcAft>
                <a:spcPts val="0"/>
              </a:spcAft>
              <a:buSzPts val="1224"/>
              <a:buChar char="▶"/>
              <a:defRPr/>
            </a:lvl1pPr>
            <a:lvl2pPr marL="914400" lvl="1" indent="-342900" algn="r" rtl="1">
              <a:spcBef>
                <a:spcPts val="324"/>
              </a:spcBef>
              <a:spcAft>
                <a:spcPts val="0"/>
              </a:spcAft>
              <a:buSzPts val="1800"/>
              <a:buChar char="◦"/>
              <a:defRPr/>
            </a:lvl2pPr>
            <a:lvl3pPr marL="1371600" lvl="2" indent="-342900" algn="r" rtl="1">
              <a:spcBef>
                <a:spcPts val="350"/>
              </a:spcBef>
              <a:spcAft>
                <a:spcPts val="0"/>
              </a:spcAft>
              <a:buSzPts val="1800"/>
              <a:buChar char="⚫"/>
              <a:defRPr/>
            </a:lvl3pPr>
            <a:lvl4pPr marL="1828800" lvl="3" indent="-342900" algn="r" rtl="1">
              <a:spcBef>
                <a:spcPts val="350"/>
              </a:spcBef>
              <a:spcAft>
                <a:spcPts val="0"/>
              </a:spcAft>
              <a:buSzPts val="1800"/>
              <a:buChar char="⚫"/>
              <a:defRPr/>
            </a:lvl4pPr>
            <a:lvl5pPr marL="2286000" lvl="4" indent="-342900" algn="r" rtl="1">
              <a:spcBef>
                <a:spcPts val="350"/>
              </a:spcBef>
              <a:spcAft>
                <a:spcPts val="0"/>
              </a:spcAft>
              <a:buSzPts val="1800"/>
              <a:buChar char="⚫"/>
              <a:defRPr/>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201" name="Google Shape;201;p35"/>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2" name="Google Shape;202;p35"/>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3" name="Google Shape;203;p35"/>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4"/>
        <p:cNvGrpSpPr/>
        <p:nvPr/>
      </p:nvGrpSpPr>
      <p:grpSpPr>
        <a:xfrm>
          <a:off x="0" y="0"/>
          <a:ext cx="0" cy="0"/>
          <a:chOff x="0" y="0"/>
          <a:chExt cx="0" cy="0"/>
        </a:xfrm>
      </p:grpSpPr>
      <p:sp>
        <p:nvSpPr>
          <p:cNvPr id="205" name="Google Shape;205;p36"/>
          <p:cNvSpPr txBox="1">
            <a:spLocks noGrp="1"/>
          </p:cNvSpPr>
          <p:nvPr>
            <p:ph type="title"/>
          </p:nvPr>
        </p:nvSpPr>
        <p:spPr>
          <a:xfrm rot="5400000">
            <a:off x="5635433" y="1414530"/>
            <a:ext cx="4194600" cy="1777500"/>
          </a:xfrm>
          <a:prstGeom prst="rect">
            <a:avLst/>
          </a:prstGeom>
          <a:noFill/>
          <a:ln>
            <a:noFill/>
          </a:ln>
        </p:spPr>
        <p:txBody>
          <a:bodyPr spcFirstLastPara="1" wrap="square" lIns="91425" tIns="45700" rIns="91425" bIns="45700" anchor="ctr" anchorCtr="0"/>
          <a:lstStyle>
            <a:lvl1pPr lvl="0" algn="l" rtl="1">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06" name="Google Shape;206;p36"/>
          <p:cNvSpPr txBox="1">
            <a:spLocks noGrp="1"/>
          </p:cNvSpPr>
          <p:nvPr>
            <p:ph type="body" idx="1"/>
          </p:nvPr>
        </p:nvSpPr>
        <p:spPr>
          <a:xfrm rot="5400000">
            <a:off x="1522200" y="-859019"/>
            <a:ext cx="4194600" cy="6324600"/>
          </a:xfrm>
          <a:prstGeom prst="rect">
            <a:avLst/>
          </a:prstGeom>
          <a:noFill/>
          <a:ln>
            <a:noFill/>
          </a:ln>
        </p:spPr>
        <p:txBody>
          <a:bodyPr spcFirstLastPara="1" wrap="square" lIns="91425" tIns="45700" rIns="91425" bIns="45700" anchor="t" anchorCtr="0"/>
          <a:lstStyle>
            <a:lvl1pPr marL="457200" lvl="0" indent="-306324" algn="r" rtl="1">
              <a:spcBef>
                <a:spcPts val="400"/>
              </a:spcBef>
              <a:spcAft>
                <a:spcPts val="0"/>
              </a:spcAft>
              <a:buSzPts val="1224"/>
              <a:buChar char="▶"/>
              <a:defRPr/>
            </a:lvl1pPr>
            <a:lvl2pPr marL="914400" lvl="1" indent="-342900" algn="r" rtl="1">
              <a:spcBef>
                <a:spcPts val="324"/>
              </a:spcBef>
              <a:spcAft>
                <a:spcPts val="0"/>
              </a:spcAft>
              <a:buSzPts val="1800"/>
              <a:buChar char="◦"/>
              <a:defRPr/>
            </a:lvl2pPr>
            <a:lvl3pPr marL="1371600" lvl="2" indent="-342900" algn="r" rtl="1">
              <a:spcBef>
                <a:spcPts val="350"/>
              </a:spcBef>
              <a:spcAft>
                <a:spcPts val="0"/>
              </a:spcAft>
              <a:buSzPts val="1800"/>
              <a:buChar char="⚫"/>
              <a:defRPr/>
            </a:lvl3pPr>
            <a:lvl4pPr marL="1828800" lvl="3" indent="-342900" algn="r" rtl="1">
              <a:spcBef>
                <a:spcPts val="350"/>
              </a:spcBef>
              <a:spcAft>
                <a:spcPts val="0"/>
              </a:spcAft>
              <a:buSzPts val="1800"/>
              <a:buChar char="⚫"/>
              <a:defRPr/>
            </a:lvl4pPr>
            <a:lvl5pPr marL="2286000" lvl="4" indent="-342900" algn="r" rtl="1">
              <a:spcBef>
                <a:spcPts val="350"/>
              </a:spcBef>
              <a:spcAft>
                <a:spcPts val="0"/>
              </a:spcAft>
              <a:buSzPts val="1800"/>
              <a:buChar char="⚫"/>
              <a:defRPr/>
            </a:lvl5pPr>
            <a:lvl6pPr marL="2743200" lvl="5" indent="-342900" algn="r" rtl="1">
              <a:spcBef>
                <a:spcPts val="350"/>
              </a:spcBef>
              <a:spcAft>
                <a:spcPts val="0"/>
              </a:spcAft>
              <a:buSzPts val="1800"/>
              <a:buChar char="◾"/>
              <a:defRPr/>
            </a:lvl6pPr>
            <a:lvl7pPr marL="3200400" lvl="6" indent="-342900" algn="r" rtl="1">
              <a:spcBef>
                <a:spcPts val="350"/>
              </a:spcBef>
              <a:spcAft>
                <a:spcPts val="0"/>
              </a:spcAft>
              <a:buSzPts val="1800"/>
              <a:buChar char="◾"/>
              <a:defRPr/>
            </a:lvl7pPr>
            <a:lvl8pPr marL="3657600" lvl="7" indent="-342900" algn="r" rtl="1">
              <a:spcBef>
                <a:spcPts val="350"/>
              </a:spcBef>
              <a:spcAft>
                <a:spcPts val="0"/>
              </a:spcAft>
              <a:buSzPts val="1800"/>
              <a:buChar char="◾"/>
              <a:defRPr/>
            </a:lvl8pPr>
            <a:lvl9pPr marL="4114800" lvl="8" indent="-342900" algn="r" rtl="1">
              <a:spcBef>
                <a:spcPts val="350"/>
              </a:spcBef>
              <a:spcAft>
                <a:spcPts val="0"/>
              </a:spcAft>
              <a:buSzPts val="1800"/>
              <a:buChar char="◾"/>
              <a:defRPr/>
            </a:lvl9pPr>
          </a:lstStyle>
          <a:p>
            <a:endParaRPr/>
          </a:p>
        </p:txBody>
      </p:sp>
      <p:sp>
        <p:nvSpPr>
          <p:cNvPr id="207" name="Google Shape;207;p36"/>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8" name="Google Shape;208;p36"/>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lvl="0" algn="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209" name="Google Shape;209;p36"/>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lvl="0" indent="0" algn="r" rtl="0">
              <a:lnSpc>
                <a:spcPct val="100000"/>
              </a:lnSpc>
              <a:spcBef>
                <a:spcPts val="0"/>
              </a:spcBef>
              <a:spcAft>
                <a:spcPts val="0"/>
              </a:spcAft>
              <a:buSzPts val="1000"/>
              <a:buNone/>
              <a:defRPr/>
            </a:lvl1pPr>
            <a:lvl2pPr marL="0" lvl="1" indent="0" algn="r" rtl="0">
              <a:lnSpc>
                <a:spcPct val="100000"/>
              </a:lnSpc>
              <a:spcBef>
                <a:spcPts val="0"/>
              </a:spcBef>
              <a:spcAft>
                <a:spcPts val="0"/>
              </a:spcAft>
              <a:buSzPts val="1000"/>
              <a:buNone/>
              <a:defRPr/>
            </a:lvl2pPr>
            <a:lvl3pPr marL="0" lvl="2" indent="0" algn="r" rtl="0">
              <a:lnSpc>
                <a:spcPct val="100000"/>
              </a:lnSpc>
              <a:spcBef>
                <a:spcPts val="0"/>
              </a:spcBef>
              <a:spcAft>
                <a:spcPts val="0"/>
              </a:spcAft>
              <a:buSzPts val="1000"/>
              <a:buNone/>
              <a:defRPr/>
            </a:lvl3pPr>
            <a:lvl4pPr marL="0" lvl="3" indent="0" algn="r" rtl="0">
              <a:lnSpc>
                <a:spcPct val="100000"/>
              </a:lnSpc>
              <a:spcBef>
                <a:spcPts val="0"/>
              </a:spcBef>
              <a:spcAft>
                <a:spcPts val="0"/>
              </a:spcAft>
              <a:buSzPts val="1000"/>
              <a:buNone/>
              <a:defRPr/>
            </a:lvl4pPr>
            <a:lvl5pPr marL="0" lvl="4" indent="0" algn="r" rtl="0">
              <a:lnSpc>
                <a:spcPct val="100000"/>
              </a:lnSpc>
              <a:spcBef>
                <a:spcPts val="0"/>
              </a:spcBef>
              <a:spcAft>
                <a:spcPts val="0"/>
              </a:spcAft>
              <a:buSzPts val="1000"/>
              <a:buNone/>
              <a:defRPr/>
            </a:lvl5pPr>
            <a:lvl6pPr marL="0" lvl="5" indent="0" algn="r" rtl="0">
              <a:lnSpc>
                <a:spcPct val="100000"/>
              </a:lnSpc>
              <a:spcBef>
                <a:spcPts val="0"/>
              </a:spcBef>
              <a:spcAft>
                <a:spcPts val="0"/>
              </a:spcAft>
              <a:buSzPts val="1000"/>
              <a:buNone/>
              <a:defRPr/>
            </a:lvl6pPr>
            <a:lvl7pPr marL="0" lvl="6" indent="0" algn="r" rtl="0">
              <a:lnSpc>
                <a:spcPct val="100000"/>
              </a:lnSpc>
              <a:spcBef>
                <a:spcPts val="0"/>
              </a:spcBef>
              <a:spcAft>
                <a:spcPts val="0"/>
              </a:spcAft>
              <a:buSzPts val="1000"/>
              <a:buNone/>
              <a:defRPr/>
            </a:lvl7pPr>
            <a:lvl8pPr marL="0" lvl="7" indent="0" algn="r" rtl="0">
              <a:lnSpc>
                <a:spcPct val="100000"/>
              </a:lnSpc>
              <a:spcBef>
                <a:spcPts val="0"/>
              </a:spcBef>
              <a:spcAft>
                <a:spcPts val="0"/>
              </a:spcAft>
              <a:buSzPts val="1000"/>
              <a:buNone/>
              <a:defRPr/>
            </a:lvl8pPr>
            <a:lvl9pPr marL="0" lvl="8" indent="0" algn="r" rtl="0">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pop">
    <p:bg>
      <p:bgPr>
        <a:solidFill>
          <a:schemeClr val="lt1"/>
        </a:solidFill>
        <a:effectLst/>
      </p:bgPr>
    </p:bg>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a:endParaRPr/>
          </a:p>
        </p:txBody>
      </p:sp>
      <p:sp>
        <p:nvSpPr>
          <p:cNvPr id="70" name="Google Shape;70;p13"/>
          <p:cNvSpPr txBox="1">
            <a:spLocks noGrp="1"/>
          </p:cNvSpPr>
          <p:nvPr>
            <p:ph type="body" idx="1"/>
          </p:nvPr>
        </p:nvSpPr>
        <p:spPr>
          <a:xfrm>
            <a:off x="311700" y="1234075"/>
            <a:ext cx="8520600" cy="33348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marL="914400" lvl="1"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marL="1371600" lvl="2"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marL="1828800" lvl="3"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marL="2286000" lvl="4"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marL="2743200" lvl="5"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marL="3200400" lvl="6"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marL="3657600" lvl="7" indent="-317500" rtl="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marL="4114800" lvl="8" indent="-317500" rtl="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a:endParaRPr/>
          </a:p>
        </p:txBody>
      </p:sp>
      <p:sp>
        <p:nvSpPr>
          <p:cNvPr id="71" name="Google Shape;71;p13"/>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Playfair Display"/>
                <a:ea typeface="Playfair Display"/>
                <a:cs typeface="Playfair Display"/>
                <a:sym typeface="Playfair Display"/>
              </a:defRPr>
            </a:lvl1pPr>
            <a:lvl2pPr lvl="1" algn="r" rtl="0">
              <a:buNone/>
              <a:defRPr sz="1000">
                <a:solidFill>
                  <a:schemeClr val="dk2"/>
                </a:solidFill>
                <a:latin typeface="Playfair Display"/>
                <a:ea typeface="Playfair Display"/>
                <a:cs typeface="Playfair Display"/>
                <a:sym typeface="Playfair Display"/>
              </a:defRPr>
            </a:lvl2pPr>
            <a:lvl3pPr lvl="2" algn="r" rtl="0">
              <a:buNone/>
              <a:defRPr sz="1000">
                <a:solidFill>
                  <a:schemeClr val="dk2"/>
                </a:solidFill>
                <a:latin typeface="Playfair Display"/>
                <a:ea typeface="Playfair Display"/>
                <a:cs typeface="Playfair Display"/>
                <a:sym typeface="Playfair Display"/>
              </a:defRPr>
            </a:lvl3pPr>
            <a:lvl4pPr lvl="3" algn="r" rtl="0">
              <a:buNone/>
              <a:defRPr sz="1000">
                <a:solidFill>
                  <a:schemeClr val="dk2"/>
                </a:solidFill>
                <a:latin typeface="Playfair Display"/>
                <a:ea typeface="Playfair Display"/>
                <a:cs typeface="Playfair Display"/>
                <a:sym typeface="Playfair Display"/>
              </a:defRPr>
            </a:lvl4pPr>
            <a:lvl5pPr lvl="4" algn="r" rtl="0">
              <a:buNone/>
              <a:defRPr sz="1000">
                <a:solidFill>
                  <a:schemeClr val="dk2"/>
                </a:solidFill>
                <a:latin typeface="Playfair Display"/>
                <a:ea typeface="Playfair Display"/>
                <a:cs typeface="Playfair Display"/>
                <a:sym typeface="Playfair Display"/>
              </a:defRPr>
            </a:lvl5pPr>
            <a:lvl6pPr lvl="5" algn="r" rtl="0">
              <a:buNone/>
              <a:defRPr sz="1000">
                <a:solidFill>
                  <a:schemeClr val="dk2"/>
                </a:solidFill>
                <a:latin typeface="Playfair Display"/>
                <a:ea typeface="Playfair Display"/>
                <a:cs typeface="Playfair Display"/>
                <a:sym typeface="Playfair Display"/>
              </a:defRPr>
            </a:lvl6pPr>
            <a:lvl7pPr lvl="6" algn="r" rtl="0">
              <a:buNone/>
              <a:defRPr sz="1000">
                <a:solidFill>
                  <a:schemeClr val="dk2"/>
                </a:solidFill>
                <a:latin typeface="Playfair Display"/>
                <a:ea typeface="Playfair Display"/>
                <a:cs typeface="Playfair Display"/>
                <a:sym typeface="Playfair Display"/>
              </a:defRPr>
            </a:lvl7pPr>
            <a:lvl8pPr lvl="7" algn="r" rtl="0">
              <a:buNone/>
              <a:defRPr sz="1000">
                <a:solidFill>
                  <a:schemeClr val="dk2"/>
                </a:solidFill>
                <a:latin typeface="Playfair Display"/>
                <a:ea typeface="Playfair Display"/>
                <a:cs typeface="Playfair Display"/>
                <a:sym typeface="Playfair Display"/>
              </a:defRPr>
            </a:lvl8pPr>
            <a:lvl9pPr lvl="8" algn="r" rtl="0">
              <a:buNone/>
              <a:defRPr sz="1000">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25"/>
          <p:cNvSpPr/>
          <p:nvPr/>
        </p:nvSpPr>
        <p:spPr>
          <a:xfrm>
            <a:off x="499273" y="4458702"/>
            <a:ext cx="4940624" cy="690807"/>
          </a:xfrm>
          <a:custGeom>
            <a:avLst/>
            <a:gdLst/>
            <a:ahLst/>
            <a:cxnLst/>
            <a:rect l="l" t="t" r="r" b="b"/>
            <a:pathLst>
              <a:path w="7485" h="337" extrusionOk="0">
                <a:moveTo>
                  <a:pt x="0" y="2"/>
                </a:moveTo>
                <a:lnTo>
                  <a:pt x="7485" y="337"/>
                </a:lnTo>
                <a:lnTo>
                  <a:pt x="5558" y="337"/>
                </a:lnTo>
                <a:lnTo>
                  <a:pt x="1" y="0"/>
                </a:lnTo>
              </a:path>
            </a:pathLst>
          </a:custGeom>
          <a:solidFill>
            <a:srgbClr val="9CCADC">
              <a:alpha val="40000"/>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9" name="Google Shape;119;p25"/>
          <p:cNvSpPr/>
          <p:nvPr/>
        </p:nvSpPr>
        <p:spPr>
          <a:xfrm>
            <a:off x="485717" y="4454258"/>
            <a:ext cx="3690451" cy="700088"/>
          </a:xfrm>
          <a:custGeom>
            <a:avLst/>
            <a:gdLst/>
            <a:ahLst/>
            <a:cxnLst/>
            <a:rect l="l" t="t" r="r" b="b"/>
            <a:pathLst>
              <a:path w="5591" h="588" extrusionOk="0">
                <a:moveTo>
                  <a:pt x="0" y="0"/>
                </a:moveTo>
                <a:lnTo>
                  <a:pt x="5591" y="585"/>
                </a:lnTo>
                <a:lnTo>
                  <a:pt x="4415" y="588"/>
                </a:lnTo>
                <a:lnTo>
                  <a:pt x="12" y="4"/>
                </a:lnTo>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0" name="Google Shape;120;p25"/>
          <p:cNvSpPr/>
          <p:nvPr/>
        </p:nvSpPr>
        <p:spPr>
          <a:xfrm>
            <a:off x="-6042" y="4343440"/>
            <a:ext cx="3402300" cy="810600"/>
          </a:xfrm>
          <a:prstGeom prst="rtTriangle">
            <a:avLst/>
          </a:prstGeom>
          <a:blipFill rotWithShape="1">
            <a:blip r:embed="rId13">
              <a:alphaModFix amt="50000"/>
            </a:blip>
            <a:tile tx="0" ty="0" sx="50002" sy="50002" flip="none" algn="t"/>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21" name="Google Shape;121;p25"/>
          <p:cNvCxnSpPr/>
          <p:nvPr/>
        </p:nvCxnSpPr>
        <p:spPr>
          <a:xfrm>
            <a:off x="-9237" y="4340804"/>
            <a:ext cx="3405600" cy="813300"/>
          </a:xfrm>
          <a:prstGeom prst="straightConnector1">
            <a:avLst/>
          </a:prstGeom>
          <a:noFill/>
          <a:ln w="12050" cap="flat" cmpd="sng">
            <a:solidFill>
              <a:srgbClr val="93C5D8"/>
            </a:solidFill>
            <a:prstDash val="solid"/>
            <a:miter lim="800000"/>
            <a:headEnd type="none" w="sm" len="sm"/>
            <a:tailEnd type="none" w="sm" len="sm"/>
          </a:ln>
        </p:spPr>
      </p:cxnSp>
      <p:sp>
        <p:nvSpPr>
          <p:cNvPr id="122" name="Google Shape;122;p2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lstStyle>
            <a:lvl1pPr marR="0" lvl="0" algn="l" rtl="1">
              <a:spcBef>
                <a:spcPts val="0"/>
              </a:spcBef>
              <a:spcAft>
                <a:spcPts val="0"/>
              </a:spcAft>
              <a:buClr>
                <a:schemeClr val="dk2"/>
              </a:buClr>
              <a:buSzPts val="4100"/>
              <a:buFont typeface="Rambla"/>
              <a:buNone/>
              <a:defRPr sz="4100" b="1" i="0" u="none" strike="noStrike" cap="none">
                <a:solidFill>
                  <a:schemeClr val="dk2"/>
                </a:solidFill>
                <a:latin typeface="Rambla"/>
                <a:ea typeface="Rambla"/>
                <a:cs typeface="Rambla"/>
                <a:sym typeface="Rambl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3" name="Google Shape;123;p25"/>
          <p:cNvSpPr txBox="1">
            <a:spLocks noGrp="1"/>
          </p:cNvSpPr>
          <p:nvPr>
            <p:ph type="body" idx="1"/>
          </p:nvPr>
        </p:nvSpPr>
        <p:spPr>
          <a:xfrm>
            <a:off x="457200" y="1110997"/>
            <a:ext cx="8229600" cy="3394500"/>
          </a:xfrm>
          <a:prstGeom prst="rect">
            <a:avLst/>
          </a:prstGeom>
          <a:noFill/>
          <a:ln>
            <a:noFill/>
          </a:ln>
        </p:spPr>
        <p:txBody>
          <a:bodyPr spcFirstLastPara="1" wrap="square" lIns="91425" tIns="45700" rIns="91425" bIns="45700" anchor="t" anchorCtr="0"/>
          <a:lstStyle>
            <a:lvl1pPr marL="457200" marR="0" lvl="0" indent="-345186" algn="r" rtl="1">
              <a:spcBef>
                <a:spcPts val="400"/>
              </a:spcBef>
              <a:spcAft>
                <a:spcPts val="0"/>
              </a:spcAft>
              <a:buClr>
                <a:schemeClr val="accent1"/>
              </a:buClr>
              <a:buSzPts val="1836"/>
              <a:buFont typeface="Noto Sans Symbols"/>
              <a:buChar char="▶"/>
              <a:defRPr sz="2700" b="0" i="0" u="none" strike="noStrike" cap="none">
                <a:solidFill>
                  <a:schemeClr val="dk1"/>
                </a:solidFill>
                <a:latin typeface="Rambla"/>
                <a:ea typeface="Rambla"/>
                <a:cs typeface="Rambla"/>
                <a:sym typeface="Rambla"/>
              </a:defRPr>
            </a:lvl1pPr>
            <a:lvl2pPr marL="914400" marR="0" lvl="1" indent="-374650" algn="r" rtl="1">
              <a:spcBef>
                <a:spcPts val="324"/>
              </a:spcBef>
              <a:spcAft>
                <a:spcPts val="0"/>
              </a:spcAft>
              <a:buClr>
                <a:schemeClr val="accent1"/>
              </a:buClr>
              <a:buSzPts val="2300"/>
              <a:buFont typeface="Verdana"/>
              <a:buChar char="◦"/>
              <a:defRPr sz="2300" b="0" i="0" u="none" strike="noStrike" cap="none">
                <a:solidFill>
                  <a:schemeClr val="dk1"/>
                </a:solidFill>
                <a:latin typeface="Rambla"/>
                <a:ea typeface="Rambla"/>
                <a:cs typeface="Rambla"/>
                <a:sym typeface="Rambla"/>
              </a:defRPr>
            </a:lvl2pPr>
            <a:lvl3pPr marL="1371600" marR="0" lvl="2" indent="-361950" algn="r" rtl="1">
              <a:spcBef>
                <a:spcPts val="350"/>
              </a:spcBef>
              <a:spcAft>
                <a:spcPts val="0"/>
              </a:spcAft>
              <a:buClr>
                <a:schemeClr val="accent2"/>
              </a:buClr>
              <a:buSzPts val="2100"/>
              <a:buFont typeface="Noto Sans Symbols"/>
              <a:buChar char="⚫"/>
              <a:defRPr sz="2100" b="0" i="0" u="none" strike="noStrike" cap="none">
                <a:solidFill>
                  <a:schemeClr val="dk1"/>
                </a:solidFill>
                <a:latin typeface="Rambla"/>
                <a:ea typeface="Rambla"/>
                <a:cs typeface="Rambla"/>
                <a:sym typeface="Rambla"/>
              </a:defRPr>
            </a:lvl3pPr>
            <a:lvl4pPr marL="1828800" marR="0" lvl="3" indent="-349250" algn="r" rtl="1">
              <a:spcBef>
                <a:spcPts val="350"/>
              </a:spcBef>
              <a:spcAft>
                <a:spcPts val="0"/>
              </a:spcAft>
              <a:buClr>
                <a:schemeClr val="accent2"/>
              </a:buClr>
              <a:buSzPts val="1900"/>
              <a:buFont typeface="Noto Sans Symbols"/>
              <a:buChar char="⚫"/>
              <a:defRPr sz="1900" b="0" i="0" u="none" strike="noStrike" cap="none">
                <a:solidFill>
                  <a:schemeClr val="dk1"/>
                </a:solidFill>
                <a:latin typeface="Rambla"/>
                <a:ea typeface="Rambla"/>
                <a:cs typeface="Rambla"/>
                <a:sym typeface="Rambla"/>
              </a:defRPr>
            </a:lvl4pPr>
            <a:lvl5pPr marL="2286000" marR="0" lvl="4" indent="-342900" algn="r" rtl="1">
              <a:spcBef>
                <a:spcPts val="350"/>
              </a:spcBef>
              <a:spcAft>
                <a:spcPts val="0"/>
              </a:spcAft>
              <a:buClr>
                <a:schemeClr val="accent2"/>
              </a:buClr>
              <a:buSzPts val="1800"/>
              <a:buFont typeface="Noto Sans Symbols"/>
              <a:buChar char="⚫"/>
              <a:defRPr sz="1800" b="0" i="0" u="none" strike="noStrike" cap="none">
                <a:solidFill>
                  <a:schemeClr val="dk1"/>
                </a:solidFill>
                <a:latin typeface="Rambla"/>
                <a:ea typeface="Rambla"/>
                <a:cs typeface="Rambla"/>
                <a:sym typeface="Rambla"/>
              </a:defRPr>
            </a:lvl5pPr>
            <a:lvl6pPr marL="2743200" marR="0" lvl="5" indent="-342900" algn="r" rtl="1">
              <a:spcBef>
                <a:spcPts val="350"/>
              </a:spcBef>
              <a:spcAft>
                <a:spcPts val="0"/>
              </a:spcAft>
              <a:buClr>
                <a:schemeClr val="accent3"/>
              </a:buClr>
              <a:buSzPts val="1800"/>
              <a:buFont typeface="Noto Sans Symbols"/>
              <a:buChar char="◾"/>
              <a:defRPr sz="1800" b="0" i="0" u="none" strike="noStrike" cap="none">
                <a:solidFill>
                  <a:schemeClr val="dk1"/>
                </a:solidFill>
                <a:latin typeface="Rambla"/>
                <a:ea typeface="Rambla"/>
                <a:cs typeface="Rambla"/>
                <a:sym typeface="Rambla"/>
              </a:defRPr>
            </a:lvl6pPr>
            <a:lvl7pPr marL="3200400" marR="0" lvl="6" indent="-330200" algn="r" rtl="1">
              <a:spcBef>
                <a:spcPts val="350"/>
              </a:spcBef>
              <a:spcAft>
                <a:spcPts val="0"/>
              </a:spcAft>
              <a:buClr>
                <a:schemeClr val="accent3"/>
              </a:buClr>
              <a:buSzPts val="1600"/>
              <a:buFont typeface="Noto Sans Symbols"/>
              <a:buChar char="◾"/>
              <a:defRPr sz="1600" b="0" i="0" u="none" strike="noStrike" cap="none">
                <a:solidFill>
                  <a:schemeClr val="dk1"/>
                </a:solidFill>
                <a:latin typeface="Rambla"/>
                <a:ea typeface="Rambla"/>
                <a:cs typeface="Rambla"/>
                <a:sym typeface="Rambla"/>
              </a:defRPr>
            </a:lvl7pPr>
            <a:lvl8pPr marL="3657600" marR="0" lvl="7" indent="-330200" algn="r" rtl="1">
              <a:spcBef>
                <a:spcPts val="350"/>
              </a:spcBef>
              <a:spcAft>
                <a:spcPts val="0"/>
              </a:spcAft>
              <a:buClr>
                <a:schemeClr val="accent3"/>
              </a:buClr>
              <a:buSzPts val="1600"/>
              <a:buFont typeface="Noto Sans Symbols"/>
              <a:buChar char="◾"/>
              <a:defRPr sz="1600" b="0" i="0" u="none" strike="noStrike" cap="none">
                <a:solidFill>
                  <a:schemeClr val="dk1"/>
                </a:solidFill>
                <a:latin typeface="Rambla"/>
                <a:ea typeface="Rambla"/>
                <a:cs typeface="Rambla"/>
                <a:sym typeface="Rambla"/>
              </a:defRPr>
            </a:lvl8pPr>
            <a:lvl9pPr marL="4114800" marR="0" lvl="8" indent="-330200" algn="r" rtl="1">
              <a:spcBef>
                <a:spcPts val="350"/>
              </a:spcBef>
              <a:spcAft>
                <a:spcPts val="0"/>
              </a:spcAft>
              <a:buClr>
                <a:schemeClr val="accent3"/>
              </a:buClr>
              <a:buSzPts val="1600"/>
              <a:buFont typeface="Noto Sans Symbols"/>
              <a:buChar char="◾"/>
              <a:defRPr sz="1600" b="0" i="0" u="none" strike="noStrike" cap="none">
                <a:solidFill>
                  <a:schemeClr val="dk1"/>
                </a:solidFill>
                <a:latin typeface="Rambla"/>
                <a:ea typeface="Rambla"/>
                <a:cs typeface="Rambla"/>
                <a:sym typeface="Rambla"/>
              </a:defRPr>
            </a:lvl9pPr>
          </a:lstStyle>
          <a:p>
            <a:endParaRPr/>
          </a:p>
        </p:txBody>
      </p:sp>
      <p:sp>
        <p:nvSpPr>
          <p:cNvPr id="124" name="Google Shape;124;p25"/>
          <p:cNvSpPr txBox="1">
            <a:spLocks noGrp="1"/>
          </p:cNvSpPr>
          <p:nvPr>
            <p:ph type="dt" idx="10"/>
          </p:nvPr>
        </p:nvSpPr>
        <p:spPr>
          <a:xfrm>
            <a:off x="6727032" y="4805958"/>
            <a:ext cx="1920300" cy="274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 name="Google Shape;125;p25"/>
          <p:cNvSpPr txBox="1">
            <a:spLocks noGrp="1"/>
          </p:cNvSpPr>
          <p:nvPr>
            <p:ph type="ftr" idx="11"/>
          </p:nvPr>
        </p:nvSpPr>
        <p:spPr>
          <a:xfrm>
            <a:off x="4380073" y="4805958"/>
            <a:ext cx="2350800" cy="273900"/>
          </a:xfrm>
          <a:prstGeom prst="rect">
            <a:avLst/>
          </a:prstGeom>
          <a:noFill/>
          <a:ln>
            <a:noFill/>
          </a:ln>
        </p:spPr>
        <p:txBody>
          <a:bodyPr spcFirstLastPara="1" wrap="square" lIns="91425" tIns="45700" rIns="91425" bIns="45700" anchor="b" anchorCtr="0"/>
          <a:lstStyle>
            <a:lvl1pPr marR="0" lvl="0" algn="r" rtl="0">
              <a:lnSpc>
                <a:spcPct val="100000"/>
              </a:lnSpc>
              <a:spcBef>
                <a:spcPts val="0"/>
              </a:spcBef>
              <a:spcAft>
                <a:spcPts val="0"/>
              </a:spcAft>
              <a:buSzPts val="1400"/>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 name="Google Shape;126;p25"/>
          <p:cNvSpPr txBox="1">
            <a:spLocks noGrp="1"/>
          </p:cNvSpPr>
          <p:nvPr>
            <p:ph type="sldNum" idx="12"/>
          </p:nvPr>
        </p:nvSpPr>
        <p:spPr>
          <a:xfrm>
            <a:off x="8647272" y="4805958"/>
            <a:ext cx="365700" cy="2739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11.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txBox="1">
            <a:spLocks noGrp="1"/>
          </p:cNvSpPr>
          <p:nvPr>
            <p:ph type="title" idx="4294967295"/>
          </p:nvPr>
        </p:nvSpPr>
        <p:spPr>
          <a:xfrm>
            <a:off x="0" y="-131900"/>
            <a:ext cx="6654300" cy="230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11323B"/>
                </a:solidFill>
                <a:latin typeface="Raleway"/>
                <a:ea typeface="Raleway"/>
                <a:cs typeface="Raleway"/>
                <a:sym typeface="Raleway"/>
              </a:rPr>
              <a:t>Class attendance system using face detection</a:t>
            </a:r>
            <a:endParaRPr sz="3600" b="1">
              <a:solidFill>
                <a:srgbClr val="11323B"/>
              </a:solidFill>
              <a:latin typeface="Raleway"/>
              <a:ea typeface="Raleway"/>
              <a:cs typeface="Raleway"/>
              <a:sym typeface="Raleway"/>
            </a:endParaRPr>
          </a:p>
          <a:p>
            <a:pPr marL="0" lvl="0" indent="0" algn="l" rtl="0">
              <a:spcBef>
                <a:spcPts val="0"/>
              </a:spcBef>
              <a:spcAft>
                <a:spcPts val="0"/>
              </a:spcAft>
              <a:buNone/>
            </a:pPr>
            <a:endParaRPr sz="3600" b="1">
              <a:solidFill>
                <a:srgbClr val="11323B"/>
              </a:solidFill>
              <a:latin typeface="Raleway"/>
              <a:ea typeface="Raleway"/>
              <a:cs typeface="Raleway"/>
              <a:sym typeface="Raleway"/>
            </a:endParaRPr>
          </a:p>
        </p:txBody>
      </p:sp>
      <p:sp>
        <p:nvSpPr>
          <p:cNvPr id="215" name="Google Shape;215;p37"/>
          <p:cNvSpPr txBox="1">
            <a:spLocks noGrp="1"/>
          </p:cNvSpPr>
          <p:nvPr>
            <p:ph type="subTitle" idx="4294967295"/>
          </p:nvPr>
        </p:nvSpPr>
        <p:spPr>
          <a:xfrm>
            <a:off x="177200" y="2332900"/>
            <a:ext cx="3204000" cy="21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Supervised by:</a:t>
            </a:r>
            <a:r>
              <a:rPr lang="en"/>
              <a:t/>
            </a:r>
            <a:br>
              <a:rPr lang="en"/>
            </a:br>
            <a:r>
              <a:rPr lang="en" sz="1300"/>
              <a:t>Dr. / Waleed Makram</a:t>
            </a:r>
            <a:br>
              <a:rPr lang="en" sz="1300"/>
            </a:br>
            <a:r>
              <a:rPr lang="en" sz="1300"/>
              <a:t>T.a. / Hager Nady</a:t>
            </a:r>
            <a:endParaRPr sz="1300"/>
          </a:p>
          <a:p>
            <a:pPr marL="0" lvl="0" indent="0" algn="l" rtl="0">
              <a:spcBef>
                <a:spcPts val="1600"/>
              </a:spcBef>
              <a:spcAft>
                <a:spcPts val="0"/>
              </a:spcAft>
              <a:buClr>
                <a:schemeClr val="dk2"/>
              </a:buClr>
              <a:buSzPts val="1100"/>
              <a:buFont typeface="Arial"/>
              <a:buNone/>
            </a:pPr>
            <a:r>
              <a:rPr lang="en" b="1"/>
              <a:t>Prepared by:</a:t>
            </a:r>
            <a:r>
              <a:rPr lang="en" sz="1200"/>
              <a:t/>
            </a:r>
            <a:br>
              <a:rPr lang="en" sz="1200"/>
            </a:br>
            <a:r>
              <a:rPr lang="en" sz="1300"/>
              <a:t>Mohamed Khaled Yousef</a:t>
            </a:r>
            <a:br>
              <a:rPr lang="en" sz="1300"/>
            </a:br>
            <a:r>
              <a:rPr lang="en" sz="1300"/>
              <a:t>Abubakr Hussein Hammad</a:t>
            </a:r>
            <a:br>
              <a:rPr lang="en" sz="1300"/>
            </a:br>
            <a:r>
              <a:rPr lang="en" sz="1300"/>
              <a:t>Islam Saleh</a:t>
            </a:r>
            <a:endParaRPr sz="1300"/>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16" name="Google Shape;216;p37"/>
          <p:cNvPicPr preferRelativeResize="0"/>
          <p:nvPr/>
        </p:nvPicPr>
        <p:blipFill rotWithShape="1">
          <a:blip r:embed="rId3">
            <a:alphaModFix/>
          </a:blip>
          <a:srcRect l="23317" r="23312"/>
          <a:stretch/>
        </p:blipFill>
        <p:spPr>
          <a:xfrm>
            <a:off x="5754975" y="0"/>
            <a:ext cx="3389025" cy="51435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283"/>
        <p:cNvGrpSpPr/>
        <p:nvPr/>
      </p:nvGrpSpPr>
      <p:grpSpPr>
        <a:xfrm>
          <a:off x="0" y="0"/>
          <a:ext cx="0" cy="0"/>
          <a:chOff x="0" y="0"/>
          <a:chExt cx="0" cy="0"/>
        </a:xfrm>
      </p:grpSpPr>
      <p:sp>
        <p:nvSpPr>
          <p:cNvPr id="284" name="Google Shape;284;p46"/>
          <p:cNvSpPr txBox="1"/>
          <p:nvPr/>
        </p:nvSpPr>
        <p:spPr>
          <a:xfrm>
            <a:off x="0" y="1367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3F3F3"/>
                </a:solidFill>
              </a:rPr>
              <a:t>Face Recognition </a:t>
            </a:r>
            <a:endParaRPr sz="2200" b="1">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WHY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WHAT ?</a:t>
            </a:r>
            <a:endParaRPr sz="1800">
              <a:solidFill>
                <a:srgbClr val="F3F3F3"/>
              </a:solidFill>
            </a:endParaRPr>
          </a:p>
          <a:p>
            <a:pPr marL="457200" lvl="0" indent="-342900" algn="l" rtl="0">
              <a:spcBef>
                <a:spcPts val="0"/>
              </a:spcBef>
              <a:spcAft>
                <a:spcPts val="0"/>
              </a:spcAft>
              <a:buClr>
                <a:srgbClr val="FF0000"/>
              </a:buClr>
              <a:buSzPts val="1800"/>
              <a:buChar char="●"/>
            </a:pPr>
            <a:r>
              <a:rPr lang="en" sz="1800">
                <a:solidFill>
                  <a:srgbClr val="FF0000"/>
                </a:solidFill>
              </a:rPr>
              <a:t>Implementation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How works ?</a:t>
            </a:r>
            <a:endParaRPr sz="1800">
              <a:solidFill>
                <a:srgbClr val="F3F3F3"/>
              </a:solidFill>
            </a:endParaRPr>
          </a:p>
        </p:txBody>
      </p:sp>
      <p:sp>
        <p:nvSpPr>
          <p:cNvPr id="285" name="Google Shape;285;p46"/>
          <p:cNvSpPr txBox="1"/>
          <p:nvPr/>
        </p:nvSpPr>
        <p:spPr>
          <a:xfrm>
            <a:off x="2914950" y="136700"/>
            <a:ext cx="6229200" cy="459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rPr>
              <a:t>2-Face image classification and decision making (Features extraction)</a:t>
            </a:r>
            <a:endParaRPr sz="2400" b="1">
              <a:solidFill>
                <a:srgbClr val="FFFFFF"/>
              </a:solidFill>
            </a:endParaRPr>
          </a:p>
          <a:p>
            <a:pPr marL="914400" lvl="0" indent="-355600" algn="l" rtl="0">
              <a:spcBef>
                <a:spcPts val="0"/>
              </a:spcBef>
              <a:spcAft>
                <a:spcPts val="0"/>
              </a:spcAft>
              <a:buClr>
                <a:srgbClr val="FFFFFF"/>
              </a:buClr>
              <a:buSzPts val="2000"/>
              <a:buChar char="●"/>
            </a:pPr>
            <a:r>
              <a:rPr lang="en" sz="2000">
                <a:solidFill>
                  <a:srgbClr val="FFFFFF"/>
                </a:solidFill>
              </a:rPr>
              <a:t>All facial-scan systems attempt to match visible facial features in a fashion similar to the way people recognize one another. </a:t>
            </a:r>
            <a:endParaRPr sz="2000">
              <a:solidFill>
                <a:srgbClr val="FFFFFF"/>
              </a:solidFill>
            </a:endParaRPr>
          </a:p>
          <a:p>
            <a:pPr marL="914400" lvl="0" indent="-355600" algn="l" rtl="0">
              <a:spcBef>
                <a:spcPts val="0"/>
              </a:spcBef>
              <a:spcAft>
                <a:spcPts val="0"/>
              </a:spcAft>
              <a:buClr>
                <a:srgbClr val="FFFFFF"/>
              </a:buClr>
              <a:buSzPts val="2000"/>
              <a:buChar char="●"/>
            </a:pPr>
            <a:r>
              <a:rPr lang="en" sz="2000">
                <a:solidFill>
                  <a:srgbClr val="FFFFFF"/>
                </a:solidFill>
              </a:rPr>
              <a:t>The features most often utilized in facial-scan systems are those least likely to change significantly over time: </a:t>
            </a:r>
            <a:endParaRPr sz="2000">
              <a:solidFill>
                <a:srgbClr val="FFFFFF"/>
              </a:solidFill>
            </a:endParaRPr>
          </a:p>
          <a:p>
            <a:pPr marL="1828800" lvl="1" indent="-355600" algn="l" rtl="0">
              <a:spcBef>
                <a:spcPts val="0"/>
              </a:spcBef>
              <a:spcAft>
                <a:spcPts val="0"/>
              </a:spcAft>
              <a:buClr>
                <a:srgbClr val="FFFFFF"/>
              </a:buClr>
              <a:buSzPts val="2000"/>
              <a:buChar char="○"/>
            </a:pPr>
            <a:r>
              <a:rPr lang="en" sz="1600">
                <a:solidFill>
                  <a:srgbClr val="FFFFFF"/>
                </a:solidFill>
              </a:rPr>
              <a:t>Upper ridges of the eye sockets</a:t>
            </a:r>
            <a:endParaRPr sz="1600">
              <a:solidFill>
                <a:srgbClr val="FFFFFF"/>
              </a:solidFill>
            </a:endParaRPr>
          </a:p>
          <a:p>
            <a:pPr marL="1828800" lvl="1" indent="-355600" algn="l" rtl="0">
              <a:spcBef>
                <a:spcPts val="0"/>
              </a:spcBef>
              <a:spcAft>
                <a:spcPts val="0"/>
              </a:spcAft>
              <a:buClr>
                <a:srgbClr val="FFFFFF"/>
              </a:buClr>
              <a:buSzPts val="2000"/>
              <a:buChar char="○"/>
            </a:pPr>
            <a:r>
              <a:rPr lang="en" sz="1600">
                <a:solidFill>
                  <a:srgbClr val="FFFFFF"/>
                </a:solidFill>
              </a:rPr>
              <a:t>Areas around the cheekbones</a:t>
            </a:r>
            <a:endParaRPr sz="1600">
              <a:solidFill>
                <a:srgbClr val="FFFFFF"/>
              </a:solidFill>
            </a:endParaRPr>
          </a:p>
          <a:p>
            <a:pPr marL="1828800" lvl="1" indent="-355600" algn="l" rtl="0">
              <a:spcBef>
                <a:spcPts val="0"/>
              </a:spcBef>
              <a:spcAft>
                <a:spcPts val="0"/>
              </a:spcAft>
              <a:buClr>
                <a:srgbClr val="FFFFFF"/>
              </a:buClr>
              <a:buSzPts val="2000"/>
              <a:buChar char="○"/>
            </a:pPr>
            <a:r>
              <a:rPr lang="en" sz="1600">
                <a:solidFill>
                  <a:srgbClr val="FFFFFF"/>
                </a:solidFill>
              </a:rPr>
              <a:t>Sides of the mouth</a:t>
            </a:r>
            <a:endParaRPr sz="1600">
              <a:solidFill>
                <a:srgbClr val="FFFFFF"/>
              </a:solidFill>
            </a:endParaRPr>
          </a:p>
          <a:p>
            <a:pPr marL="1828800" lvl="1" indent="-355600" algn="l" rtl="0">
              <a:spcBef>
                <a:spcPts val="0"/>
              </a:spcBef>
              <a:spcAft>
                <a:spcPts val="0"/>
              </a:spcAft>
              <a:buClr>
                <a:srgbClr val="FFFFFF"/>
              </a:buClr>
              <a:buSzPts val="2000"/>
              <a:buChar char="○"/>
            </a:pPr>
            <a:r>
              <a:rPr lang="en" sz="1600">
                <a:solidFill>
                  <a:srgbClr val="FFFFFF"/>
                </a:solidFill>
              </a:rPr>
              <a:t>Nose shape</a:t>
            </a:r>
            <a:endParaRPr sz="1600">
              <a:solidFill>
                <a:srgbClr val="FFFFFF"/>
              </a:solidFill>
            </a:endParaRPr>
          </a:p>
          <a:p>
            <a:pPr marL="1828800" lvl="1" indent="-355600" algn="l" rtl="0">
              <a:spcBef>
                <a:spcPts val="0"/>
              </a:spcBef>
              <a:spcAft>
                <a:spcPts val="0"/>
              </a:spcAft>
              <a:buClr>
                <a:srgbClr val="FFFFFF"/>
              </a:buClr>
              <a:buSzPts val="2000"/>
              <a:buChar char="○"/>
            </a:pPr>
            <a:r>
              <a:rPr lang="en" sz="1600">
                <a:solidFill>
                  <a:srgbClr val="FFFFFF"/>
                </a:solidFill>
              </a:rPr>
              <a:t>The position of major features relative to each other.</a:t>
            </a:r>
            <a:endParaRPr sz="1600">
              <a:solidFill>
                <a:srgbClr val="FFFFFF"/>
              </a:solidFill>
            </a:endParaRPr>
          </a:p>
          <a:p>
            <a:pPr marL="2743200" lvl="0" indent="0" algn="l" rtl="0">
              <a:spcBef>
                <a:spcPts val="0"/>
              </a:spcBef>
              <a:spcAft>
                <a:spcPts val="0"/>
              </a:spcAft>
              <a:buNone/>
            </a:pPr>
            <a:r>
              <a:rPr lang="en" sz="2000">
                <a:solidFill>
                  <a:srgbClr val="FFFFFF"/>
                </a:solidFill>
              </a:rPr>
              <a:t>			</a:t>
            </a:r>
            <a:endParaRPr sz="2000">
              <a:solidFill>
                <a:srgbClr val="FFFFFF"/>
              </a:solidFill>
            </a:endParaRPr>
          </a:p>
          <a:p>
            <a:pPr marL="274320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1200">
              <a:solidFill>
                <a:srgbClr val="FFFFFF"/>
              </a:solidFill>
            </a:endParaRPr>
          </a:p>
        </p:txBody>
      </p:sp>
      <p:pic>
        <p:nvPicPr>
          <p:cNvPr id="286" name="Google Shape;286;p46"/>
          <p:cNvPicPr preferRelativeResize="0"/>
          <p:nvPr/>
        </p:nvPicPr>
        <p:blipFill rotWithShape="1">
          <a:blip r:embed="rId3">
            <a:alphaModFix/>
          </a:blip>
          <a:srcRect l="9421" r="9429"/>
          <a:stretch/>
        </p:blipFill>
        <p:spPr>
          <a:xfrm>
            <a:off x="0" y="1794525"/>
            <a:ext cx="3438025" cy="3348976"/>
          </a:xfrm>
          <a:prstGeom prst="rect">
            <a:avLst/>
          </a:prstGeom>
          <a:noFill/>
          <a:ln>
            <a:noFill/>
          </a:ln>
        </p:spPr>
      </p:pic>
      <p:pic>
        <p:nvPicPr>
          <p:cNvPr id="287" name="Google Shape;287;p46"/>
          <p:cNvPicPr preferRelativeResize="0"/>
          <p:nvPr/>
        </p:nvPicPr>
        <p:blipFill rotWithShape="1">
          <a:blip r:embed="rId3">
            <a:alphaModFix/>
          </a:blip>
          <a:srcRect l="9421" r="9429"/>
          <a:stretch/>
        </p:blipFill>
        <p:spPr>
          <a:xfrm>
            <a:off x="0" y="1794525"/>
            <a:ext cx="3438025" cy="3348976"/>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291"/>
        <p:cNvGrpSpPr/>
        <p:nvPr/>
      </p:nvGrpSpPr>
      <p:grpSpPr>
        <a:xfrm>
          <a:off x="0" y="0"/>
          <a:ext cx="0" cy="0"/>
          <a:chOff x="0" y="0"/>
          <a:chExt cx="0" cy="0"/>
        </a:xfrm>
      </p:grpSpPr>
      <p:sp>
        <p:nvSpPr>
          <p:cNvPr id="292" name="Google Shape;292;p47"/>
          <p:cNvSpPr txBox="1"/>
          <p:nvPr/>
        </p:nvSpPr>
        <p:spPr>
          <a:xfrm>
            <a:off x="108475" y="1367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3F3F3"/>
                </a:solidFill>
              </a:rPr>
              <a:t>Face Recognition </a:t>
            </a:r>
            <a:endParaRPr sz="2200" b="1">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WHY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WHAT ?</a:t>
            </a:r>
            <a:endParaRPr sz="1800">
              <a:solidFill>
                <a:srgbClr val="F3F3F3"/>
              </a:solidFill>
            </a:endParaRPr>
          </a:p>
          <a:p>
            <a:pPr marL="457200" lvl="0" indent="-342900" algn="l" rtl="0">
              <a:spcBef>
                <a:spcPts val="0"/>
              </a:spcBef>
              <a:spcAft>
                <a:spcPts val="0"/>
              </a:spcAft>
              <a:buClr>
                <a:srgbClr val="FF0000"/>
              </a:buClr>
              <a:buSzPts val="1800"/>
              <a:buChar char="●"/>
            </a:pPr>
            <a:r>
              <a:rPr lang="en" sz="1800">
                <a:solidFill>
                  <a:srgbClr val="FF0000"/>
                </a:solidFill>
              </a:rPr>
              <a:t>Implementation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How works ?</a:t>
            </a:r>
            <a:endParaRPr sz="1800">
              <a:solidFill>
                <a:srgbClr val="F3F3F3"/>
              </a:solidFill>
            </a:endParaRPr>
          </a:p>
        </p:txBody>
      </p:sp>
      <p:sp>
        <p:nvSpPr>
          <p:cNvPr id="293" name="Google Shape;293;p47"/>
          <p:cNvSpPr txBox="1"/>
          <p:nvPr/>
        </p:nvSpPr>
        <p:spPr>
          <a:xfrm>
            <a:off x="3108475" y="136700"/>
            <a:ext cx="6035400" cy="47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rPr>
              <a:t>3-Computer vision (Face Recognition)</a:t>
            </a:r>
            <a:endParaRPr sz="2400" b="1">
              <a:solidFill>
                <a:srgbClr val="FFFFFF"/>
              </a:solidFill>
            </a:endParaRPr>
          </a:p>
          <a:p>
            <a:pPr marL="914400" lvl="0" indent="-355600" algn="l" rtl="0">
              <a:spcBef>
                <a:spcPts val="0"/>
              </a:spcBef>
              <a:spcAft>
                <a:spcPts val="0"/>
              </a:spcAft>
              <a:buClr>
                <a:srgbClr val="FFFFFF"/>
              </a:buClr>
              <a:buSzPts val="2000"/>
              <a:buChar char="●"/>
            </a:pPr>
            <a:r>
              <a:rPr lang="en" sz="2000">
                <a:solidFill>
                  <a:srgbClr val="FFFFFF"/>
                </a:solidFill>
              </a:rPr>
              <a:t>Images are cropped and colour images are normally converted to black and white image (Binary image) in order to facilitate initial comparisons based on gray scale characteristic</a:t>
            </a:r>
            <a:endParaRPr sz="2000">
              <a:solidFill>
                <a:srgbClr val="FFFFFF"/>
              </a:solidFill>
            </a:endParaRPr>
          </a:p>
          <a:p>
            <a:pPr marL="1371600" lvl="0" indent="0" algn="l" rtl="0">
              <a:spcBef>
                <a:spcPts val="0"/>
              </a:spcBef>
              <a:spcAft>
                <a:spcPts val="0"/>
              </a:spcAft>
              <a:buNone/>
            </a:pPr>
            <a:endParaRPr sz="2000">
              <a:solidFill>
                <a:srgbClr val="FFFFFF"/>
              </a:solidFill>
            </a:endParaRPr>
          </a:p>
          <a:p>
            <a:pPr marL="914400" lvl="0" indent="-355600" algn="l" rtl="0">
              <a:spcBef>
                <a:spcPts val="0"/>
              </a:spcBef>
              <a:spcAft>
                <a:spcPts val="0"/>
              </a:spcAft>
              <a:buClr>
                <a:srgbClr val="FFFFFF"/>
              </a:buClr>
              <a:buSzPts val="2000"/>
              <a:buChar char="●"/>
            </a:pPr>
            <a:r>
              <a:rPr lang="en" sz="2000">
                <a:solidFill>
                  <a:srgbClr val="FFFFFF"/>
                </a:solidFill>
              </a:rPr>
              <a:t>First, The presence of faces of the students in the class must be detected.</a:t>
            </a:r>
            <a:endParaRPr sz="2000">
              <a:solidFill>
                <a:srgbClr val="FFFFFF"/>
              </a:solidFill>
            </a:endParaRPr>
          </a:p>
          <a:p>
            <a:pPr marL="1371600" lvl="0" indent="0" algn="l" rtl="0">
              <a:spcBef>
                <a:spcPts val="0"/>
              </a:spcBef>
              <a:spcAft>
                <a:spcPts val="0"/>
              </a:spcAft>
              <a:buNone/>
            </a:pPr>
            <a:endParaRPr sz="2000">
              <a:solidFill>
                <a:srgbClr val="FFFFFF"/>
              </a:solidFill>
            </a:endParaRPr>
          </a:p>
          <a:p>
            <a:pPr marL="914400" lvl="0" indent="-355600" algn="l" rtl="0">
              <a:spcBef>
                <a:spcPts val="0"/>
              </a:spcBef>
              <a:spcAft>
                <a:spcPts val="0"/>
              </a:spcAft>
              <a:buClr>
                <a:srgbClr val="FFFFFF"/>
              </a:buClr>
              <a:buSzPts val="2000"/>
              <a:buChar char="●"/>
            </a:pPr>
            <a:r>
              <a:rPr lang="en" sz="2000">
                <a:solidFill>
                  <a:srgbClr val="FFFFFF"/>
                </a:solidFill>
              </a:rPr>
              <a:t>Once the face is detected, it must be localized and normalization process may be required to bring the dimensions of the live facial sample in alignment with the one on the template</a:t>
            </a:r>
            <a:endParaRPr sz="2000">
              <a:solidFill>
                <a:srgbClr val="FFFFFF"/>
              </a:solidFill>
            </a:endParaRPr>
          </a:p>
          <a:p>
            <a:pPr marL="2743200" lvl="0" indent="0" algn="l" rtl="0">
              <a:spcBef>
                <a:spcPts val="0"/>
              </a:spcBef>
              <a:spcAft>
                <a:spcPts val="0"/>
              </a:spcAft>
              <a:buNone/>
            </a:pPr>
            <a:r>
              <a:rPr lang="en" sz="2000">
                <a:solidFill>
                  <a:srgbClr val="FFFFFF"/>
                </a:solidFill>
              </a:rPr>
              <a:t>			</a:t>
            </a:r>
            <a:endParaRPr sz="2000">
              <a:solidFill>
                <a:srgbClr val="FFFFFF"/>
              </a:solidFill>
            </a:endParaRPr>
          </a:p>
          <a:p>
            <a:pPr marL="2743200" lvl="0" indent="0" algn="l" rtl="0">
              <a:spcBef>
                <a:spcPts val="0"/>
              </a:spcBef>
              <a:spcAft>
                <a:spcPts val="0"/>
              </a:spcAft>
              <a:buNone/>
            </a:pPr>
            <a:endParaRPr sz="2400">
              <a:solidFill>
                <a:srgbClr val="FFFFFF"/>
              </a:solidFill>
            </a:endParaRPr>
          </a:p>
          <a:p>
            <a:pPr marL="274320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1200">
              <a:solidFill>
                <a:srgbClr val="FFFFFF"/>
              </a:solidFill>
            </a:endParaRPr>
          </a:p>
          <a:p>
            <a:pPr marL="0" lvl="0" indent="0" algn="l" rtl="0">
              <a:spcBef>
                <a:spcPts val="0"/>
              </a:spcBef>
              <a:spcAft>
                <a:spcPts val="0"/>
              </a:spcAft>
              <a:buNone/>
            </a:pPr>
            <a:endParaRPr sz="1200">
              <a:solidFill>
                <a:srgbClr val="FFFFFF"/>
              </a:solidFill>
            </a:endParaRPr>
          </a:p>
        </p:txBody>
      </p:sp>
      <p:pic>
        <p:nvPicPr>
          <p:cNvPr id="294" name="Google Shape;294;p47"/>
          <p:cNvPicPr preferRelativeResize="0"/>
          <p:nvPr/>
        </p:nvPicPr>
        <p:blipFill>
          <a:blip r:embed="rId3">
            <a:alphaModFix/>
          </a:blip>
          <a:stretch>
            <a:fillRect/>
          </a:stretch>
        </p:blipFill>
        <p:spPr>
          <a:xfrm>
            <a:off x="0" y="1786700"/>
            <a:ext cx="3627525" cy="3356800"/>
          </a:xfrm>
          <a:prstGeom prst="rect">
            <a:avLst/>
          </a:prstGeom>
          <a:noFill/>
          <a:ln>
            <a:noFill/>
          </a:ln>
        </p:spPr>
      </p:pic>
      <p:pic>
        <p:nvPicPr>
          <p:cNvPr id="295" name="Google Shape;295;p47"/>
          <p:cNvPicPr preferRelativeResize="0"/>
          <p:nvPr/>
        </p:nvPicPr>
        <p:blipFill rotWithShape="1">
          <a:blip r:embed="rId3">
            <a:alphaModFix/>
          </a:blip>
          <a:srcRect/>
          <a:stretch/>
        </p:blipFill>
        <p:spPr>
          <a:xfrm>
            <a:off x="0" y="1786700"/>
            <a:ext cx="3627525" cy="335680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299"/>
        <p:cNvGrpSpPr/>
        <p:nvPr/>
      </p:nvGrpSpPr>
      <p:grpSpPr>
        <a:xfrm>
          <a:off x="0" y="0"/>
          <a:ext cx="0" cy="0"/>
          <a:chOff x="0" y="0"/>
          <a:chExt cx="0" cy="0"/>
        </a:xfrm>
      </p:grpSpPr>
      <p:sp>
        <p:nvSpPr>
          <p:cNvPr id="300" name="Google Shape;300;p48"/>
          <p:cNvSpPr txBox="1"/>
          <p:nvPr/>
        </p:nvSpPr>
        <p:spPr>
          <a:xfrm>
            <a:off x="0" y="76200"/>
            <a:ext cx="3000000" cy="18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3F3F3"/>
                </a:solidFill>
              </a:rPr>
              <a:t>Face Recognition </a:t>
            </a:r>
            <a:endParaRPr sz="2400" b="1">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WHY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WHAT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Implementation ?</a:t>
            </a:r>
            <a:endParaRPr sz="1800">
              <a:solidFill>
                <a:srgbClr val="F3F3F3"/>
              </a:solidFill>
            </a:endParaRPr>
          </a:p>
          <a:p>
            <a:pPr marL="457200" lvl="0" indent="-342900" algn="l" rtl="0">
              <a:spcBef>
                <a:spcPts val="0"/>
              </a:spcBef>
              <a:spcAft>
                <a:spcPts val="0"/>
              </a:spcAft>
              <a:buClr>
                <a:srgbClr val="FF0000"/>
              </a:buClr>
              <a:buSzPts val="1800"/>
              <a:buChar char="●"/>
            </a:pPr>
            <a:r>
              <a:rPr lang="en" sz="1800">
                <a:solidFill>
                  <a:srgbClr val="FF0000"/>
                </a:solidFill>
              </a:rPr>
              <a:t>How works ?</a:t>
            </a:r>
            <a:endParaRPr sz="1800">
              <a:solidFill>
                <a:srgbClr val="FF0000"/>
              </a:solidFill>
            </a:endParaRPr>
          </a:p>
        </p:txBody>
      </p:sp>
      <p:sp>
        <p:nvSpPr>
          <p:cNvPr id="301" name="Google Shape;301;p48"/>
          <p:cNvSpPr txBox="1"/>
          <p:nvPr/>
        </p:nvSpPr>
        <p:spPr>
          <a:xfrm>
            <a:off x="2854475" y="76200"/>
            <a:ext cx="6362100" cy="46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FFFFF"/>
                </a:solidFill>
              </a:rPr>
              <a:t>HOW Facial Recognition works?</a:t>
            </a:r>
            <a:endParaRPr sz="2400" b="1">
              <a:solidFill>
                <a:srgbClr val="FFFFFF"/>
              </a:solidFill>
            </a:endParaRPr>
          </a:p>
          <a:p>
            <a:pPr marL="914400" lvl="0" indent="-355600" algn="l" rtl="0">
              <a:spcBef>
                <a:spcPts val="0"/>
              </a:spcBef>
              <a:spcAft>
                <a:spcPts val="0"/>
              </a:spcAft>
              <a:buClr>
                <a:srgbClr val="FFFFFF"/>
              </a:buClr>
              <a:buSzPts val="2000"/>
              <a:buChar char="●"/>
            </a:pPr>
            <a:r>
              <a:rPr lang="en" sz="2000">
                <a:solidFill>
                  <a:srgbClr val="FFFFFF"/>
                </a:solidFill>
              </a:rPr>
              <a:t>Every face has at least 80 distinguishable parts called nodal points. </a:t>
            </a:r>
            <a:endParaRPr sz="2000">
              <a:solidFill>
                <a:srgbClr val="FFFFFF"/>
              </a:solidFill>
            </a:endParaRPr>
          </a:p>
          <a:p>
            <a:pPr marL="1828800" lvl="0" indent="-355600" algn="l" rtl="0">
              <a:spcBef>
                <a:spcPts val="0"/>
              </a:spcBef>
              <a:spcAft>
                <a:spcPts val="0"/>
              </a:spcAft>
              <a:buClr>
                <a:srgbClr val="FFFFFF"/>
              </a:buClr>
              <a:buSzPts val="2000"/>
              <a:buChar char="●"/>
            </a:pPr>
            <a:r>
              <a:rPr lang="en" sz="2000">
                <a:solidFill>
                  <a:srgbClr val="FFFFFF"/>
                </a:solidFill>
              </a:rPr>
              <a:t>Here are few nodal points below : </a:t>
            </a:r>
            <a:endParaRPr sz="2000">
              <a:solidFill>
                <a:srgbClr val="FFFFFF"/>
              </a:solidFill>
            </a:endParaRPr>
          </a:p>
          <a:p>
            <a:pPr marL="2286000" lvl="1" indent="-355600" algn="l" rtl="0">
              <a:spcBef>
                <a:spcPts val="0"/>
              </a:spcBef>
              <a:spcAft>
                <a:spcPts val="0"/>
              </a:spcAft>
              <a:buClr>
                <a:srgbClr val="FFFFFF"/>
              </a:buClr>
              <a:buSzPts val="2000"/>
              <a:buChar char="○"/>
            </a:pPr>
            <a:r>
              <a:rPr lang="en" sz="2000">
                <a:solidFill>
                  <a:srgbClr val="FFFFFF"/>
                </a:solidFill>
              </a:rPr>
              <a:t>Distance between the eyes </a:t>
            </a:r>
            <a:endParaRPr sz="2000">
              <a:solidFill>
                <a:srgbClr val="FFFFFF"/>
              </a:solidFill>
            </a:endParaRPr>
          </a:p>
          <a:p>
            <a:pPr marL="2286000" lvl="1" indent="-355600" algn="l" rtl="0">
              <a:spcBef>
                <a:spcPts val="0"/>
              </a:spcBef>
              <a:spcAft>
                <a:spcPts val="0"/>
              </a:spcAft>
              <a:buClr>
                <a:srgbClr val="FFFFFF"/>
              </a:buClr>
              <a:buSzPts val="2000"/>
              <a:buChar char="○"/>
            </a:pPr>
            <a:r>
              <a:rPr lang="en" sz="2000">
                <a:solidFill>
                  <a:srgbClr val="FFFFFF"/>
                </a:solidFill>
              </a:rPr>
              <a:t>Depth of eye sockets </a:t>
            </a:r>
            <a:endParaRPr sz="2000">
              <a:solidFill>
                <a:srgbClr val="FFFFFF"/>
              </a:solidFill>
            </a:endParaRPr>
          </a:p>
          <a:p>
            <a:pPr marL="2286000" lvl="1" indent="-355600" algn="l" rtl="0">
              <a:spcBef>
                <a:spcPts val="0"/>
              </a:spcBef>
              <a:spcAft>
                <a:spcPts val="0"/>
              </a:spcAft>
              <a:buClr>
                <a:srgbClr val="FFFFFF"/>
              </a:buClr>
              <a:buSzPts val="2000"/>
              <a:buChar char="○"/>
            </a:pPr>
            <a:r>
              <a:rPr lang="en" sz="2000">
                <a:solidFill>
                  <a:srgbClr val="FFFFFF"/>
                </a:solidFill>
              </a:rPr>
              <a:t>Width of the nose </a:t>
            </a:r>
            <a:endParaRPr sz="2000">
              <a:solidFill>
                <a:srgbClr val="FFFFFF"/>
              </a:solidFill>
            </a:endParaRPr>
          </a:p>
          <a:p>
            <a:pPr marL="2286000" lvl="1" indent="-355600" algn="l" rtl="0">
              <a:spcBef>
                <a:spcPts val="0"/>
              </a:spcBef>
              <a:spcAft>
                <a:spcPts val="0"/>
              </a:spcAft>
              <a:buClr>
                <a:srgbClr val="FFFFFF"/>
              </a:buClr>
              <a:buSzPts val="2000"/>
              <a:buChar char="○"/>
            </a:pPr>
            <a:r>
              <a:rPr lang="en" sz="2000">
                <a:solidFill>
                  <a:srgbClr val="FFFFFF"/>
                </a:solidFill>
              </a:rPr>
              <a:t>Length of jaw line </a:t>
            </a:r>
            <a:endParaRPr sz="2000">
              <a:solidFill>
                <a:srgbClr val="FFFFFF"/>
              </a:solidFill>
            </a:endParaRPr>
          </a:p>
          <a:p>
            <a:pPr marL="2286000" lvl="1" indent="-355600" algn="l" rtl="0">
              <a:spcBef>
                <a:spcPts val="0"/>
              </a:spcBef>
              <a:spcAft>
                <a:spcPts val="0"/>
              </a:spcAft>
              <a:buClr>
                <a:srgbClr val="FFFFFF"/>
              </a:buClr>
              <a:buSzPts val="2000"/>
              <a:buChar char="○"/>
            </a:pPr>
            <a:r>
              <a:rPr lang="en" sz="2000">
                <a:solidFill>
                  <a:srgbClr val="FFFFFF"/>
                </a:solidFill>
              </a:rPr>
              <a:t>Structure of the cheekbone </a:t>
            </a:r>
            <a:endParaRPr sz="2000">
              <a:solidFill>
                <a:srgbClr val="FFFFFF"/>
              </a:solidFill>
            </a:endParaRPr>
          </a:p>
          <a:p>
            <a:pPr marL="2743200" lvl="0" indent="0" algn="l" rtl="0">
              <a:spcBef>
                <a:spcPts val="0"/>
              </a:spcBef>
              <a:spcAft>
                <a:spcPts val="0"/>
              </a:spcAft>
              <a:buNone/>
            </a:pPr>
            <a:r>
              <a:rPr lang="en" sz="2000">
                <a:solidFill>
                  <a:srgbClr val="FFFFFF"/>
                </a:solidFill>
              </a:rPr>
              <a:t>			</a:t>
            </a:r>
            <a:endParaRPr sz="2000">
              <a:solidFill>
                <a:srgbClr val="FFFFFF"/>
              </a:solidFill>
            </a:endParaRPr>
          </a:p>
          <a:p>
            <a:pPr marL="2743200" lvl="0" indent="0" algn="l" rtl="0">
              <a:spcBef>
                <a:spcPts val="0"/>
              </a:spcBef>
              <a:spcAft>
                <a:spcPts val="0"/>
              </a:spcAft>
              <a:buNone/>
            </a:pPr>
            <a:endParaRPr sz="2400">
              <a:solidFill>
                <a:srgbClr val="FFFFFF"/>
              </a:solidFill>
            </a:endParaRPr>
          </a:p>
          <a:p>
            <a:pPr marL="2743200" lvl="0" indent="0" algn="l" rtl="0">
              <a:spcBef>
                <a:spcPts val="0"/>
              </a:spcBef>
              <a:spcAft>
                <a:spcPts val="0"/>
              </a:spcAft>
              <a:buNone/>
            </a:pPr>
            <a:endParaRPr sz="2400">
              <a:solidFill>
                <a:srgbClr val="FFFFFF"/>
              </a:solidFill>
            </a:endParaRPr>
          </a:p>
          <a:p>
            <a:pPr marL="0" lvl="0" indent="0" algn="l" rtl="0">
              <a:spcBef>
                <a:spcPts val="0"/>
              </a:spcBef>
              <a:spcAft>
                <a:spcPts val="0"/>
              </a:spcAft>
              <a:buNone/>
            </a:pPr>
            <a:endParaRPr sz="1200">
              <a:solidFill>
                <a:srgbClr val="FFFFFF"/>
              </a:solidFill>
            </a:endParaRPr>
          </a:p>
        </p:txBody>
      </p:sp>
      <p:pic>
        <p:nvPicPr>
          <p:cNvPr id="302" name="Google Shape;302;p48"/>
          <p:cNvPicPr preferRelativeResize="0"/>
          <p:nvPr/>
        </p:nvPicPr>
        <p:blipFill>
          <a:blip r:embed="rId3">
            <a:alphaModFix/>
          </a:blip>
          <a:stretch>
            <a:fillRect/>
          </a:stretch>
        </p:blipFill>
        <p:spPr>
          <a:xfrm>
            <a:off x="0" y="1881450"/>
            <a:ext cx="4358451" cy="3262050"/>
          </a:xfrm>
          <a:prstGeom prst="rect">
            <a:avLst/>
          </a:prstGeom>
          <a:noFill/>
          <a:ln>
            <a:noFill/>
          </a:ln>
        </p:spPr>
      </p:pic>
      <p:pic>
        <p:nvPicPr>
          <p:cNvPr id="303" name="Google Shape;303;p48"/>
          <p:cNvPicPr preferRelativeResize="0"/>
          <p:nvPr/>
        </p:nvPicPr>
        <p:blipFill rotWithShape="1">
          <a:blip r:embed="rId4">
            <a:alphaModFix/>
          </a:blip>
          <a:srcRect/>
          <a:stretch/>
        </p:blipFill>
        <p:spPr>
          <a:xfrm>
            <a:off x="0" y="1786425"/>
            <a:ext cx="4487925" cy="3357075"/>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49"/>
          <p:cNvSpPr txBox="1"/>
          <p:nvPr/>
        </p:nvSpPr>
        <p:spPr>
          <a:xfrm>
            <a:off x="67675" y="344875"/>
            <a:ext cx="3000000" cy="8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Solution</a:t>
            </a:r>
            <a:endParaRPr sz="1800"/>
          </a:p>
        </p:txBody>
      </p:sp>
      <p:pic>
        <p:nvPicPr>
          <p:cNvPr id="309" name="Google Shape;309;p49"/>
          <p:cNvPicPr preferRelativeResize="0"/>
          <p:nvPr/>
        </p:nvPicPr>
        <p:blipFill rotWithShape="1">
          <a:blip r:embed="rId3">
            <a:alphaModFix/>
          </a:blip>
          <a:srcRect l="2565" r="2782"/>
          <a:stretch/>
        </p:blipFill>
        <p:spPr>
          <a:xfrm>
            <a:off x="2950750" y="162425"/>
            <a:ext cx="3613975" cy="1150525"/>
          </a:xfrm>
          <a:prstGeom prst="rect">
            <a:avLst/>
          </a:prstGeom>
          <a:noFill/>
          <a:ln>
            <a:noFill/>
          </a:ln>
        </p:spPr>
      </p:pic>
      <p:pic>
        <p:nvPicPr>
          <p:cNvPr id="310" name="Google Shape;310;p49"/>
          <p:cNvPicPr preferRelativeResize="0"/>
          <p:nvPr/>
        </p:nvPicPr>
        <p:blipFill rotWithShape="1">
          <a:blip r:embed="rId3">
            <a:alphaModFix/>
          </a:blip>
          <a:srcRect l="2565" r="2782"/>
          <a:stretch/>
        </p:blipFill>
        <p:spPr>
          <a:xfrm>
            <a:off x="2950750" y="162425"/>
            <a:ext cx="3613975" cy="1150525"/>
          </a:xfrm>
          <a:prstGeom prst="rect">
            <a:avLst/>
          </a:prstGeom>
          <a:noFill/>
          <a:ln>
            <a:noFill/>
          </a:ln>
        </p:spPr>
      </p:pic>
      <p:sp>
        <p:nvSpPr>
          <p:cNvPr id="311" name="Google Shape;311;p49"/>
          <p:cNvSpPr txBox="1"/>
          <p:nvPr/>
        </p:nvSpPr>
        <p:spPr>
          <a:xfrm>
            <a:off x="1204650" y="1179175"/>
            <a:ext cx="7641600" cy="39642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00000"/>
              </a:lnSpc>
              <a:spcBef>
                <a:spcPts val="0"/>
              </a:spcBef>
              <a:spcAft>
                <a:spcPts val="0"/>
              </a:spcAft>
              <a:buClr>
                <a:srgbClr val="000000"/>
              </a:buClr>
              <a:buSzPts val="2000"/>
              <a:buFont typeface="Arial"/>
              <a:buChar char="●"/>
            </a:pPr>
            <a:r>
              <a:rPr lang="en" sz="2000"/>
              <a:t>We are going to make a desktop application</a:t>
            </a:r>
            <a:endParaRPr sz="2000"/>
          </a:p>
          <a:p>
            <a:pPr marL="457200" marR="0" lvl="0" indent="-35560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Arial"/>
                <a:ea typeface="Arial"/>
                <a:cs typeface="Arial"/>
                <a:sym typeface="Arial"/>
              </a:rPr>
              <a:t>We can implement it in Matlab or Python</a:t>
            </a:r>
            <a:endParaRPr sz="2000" b="0" i="0" u="none" strike="noStrike" cap="none">
              <a:solidFill>
                <a:srgbClr val="000000"/>
              </a:solidFill>
              <a:latin typeface="Arial"/>
              <a:ea typeface="Arial"/>
              <a:cs typeface="Arial"/>
              <a:sym typeface="Arial"/>
            </a:endParaRPr>
          </a:p>
          <a:p>
            <a:pPr marL="457200" marR="0" lvl="0" indent="-355600" algn="l" rtl="0">
              <a:lnSpc>
                <a:spcPct val="100000"/>
              </a:lnSpc>
              <a:spcBef>
                <a:spcPts val="0"/>
              </a:spcBef>
              <a:spcAft>
                <a:spcPts val="0"/>
              </a:spcAft>
              <a:buClr>
                <a:srgbClr val="000000"/>
              </a:buClr>
              <a:buSzPts val="2000"/>
              <a:buFont typeface="Arial"/>
              <a:buChar char="●"/>
            </a:pPr>
            <a:r>
              <a:rPr lang="en" sz="2000" b="0" i="0" u="none" strike="noStrike" cap="none">
                <a:solidFill>
                  <a:srgbClr val="000000"/>
                </a:solidFill>
                <a:latin typeface="Arial"/>
                <a:ea typeface="Arial"/>
                <a:cs typeface="Arial"/>
                <a:sym typeface="Arial"/>
              </a:rPr>
              <a:t>MATLAB or </a:t>
            </a:r>
            <a:r>
              <a:rPr lang="en" sz="2000">
                <a:solidFill>
                  <a:schemeClr val="dk2"/>
                </a:solidFill>
              </a:rPr>
              <a:t>Python</a:t>
            </a:r>
            <a:r>
              <a:rPr lang="en" sz="2000" b="0" i="0" u="none" strike="noStrike" cap="none">
                <a:solidFill>
                  <a:srgbClr val="000000"/>
                </a:solidFill>
                <a:latin typeface="Arial"/>
                <a:ea typeface="Arial"/>
                <a:cs typeface="Arial"/>
                <a:sym typeface="Arial"/>
              </a:rPr>
              <a:t> has some advantages for image processing:</a:t>
            </a:r>
            <a:endParaRPr sz="2000" b="0" i="0" u="none" strike="noStrike" cap="none">
              <a:solidFill>
                <a:srgbClr val="000000"/>
              </a:solidFill>
              <a:latin typeface="Arial"/>
              <a:ea typeface="Arial"/>
              <a:cs typeface="Arial"/>
              <a:sym typeface="Arial"/>
            </a:endParaRPr>
          </a:p>
          <a:p>
            <a:pPr marL="914400" lvl="1" indent="-336550" algn="l" rtl="0">
              <a:spcBef>
                <a:spcPts val="0"/>
              </a:spcBef>
              <a:spcAft>
                <a:spcPts val="0"/>
              </a:spcAft>
              <a:buClr>
                <a:schemeClr val="dk2"/>
              </a:buClr>
              <a:buSzPts val="1700"/>
              <a:buChar char="○"/>
            </a:pPr>
            <a:r>
              <a:rPr lang="en" sz="1700">
                <a:solidFill>
                  <a:schemeClr val="dk2"/>
                </a:solidFill>
              </a:rPr>
              <a:t>The ability to call external libraries, such as OpenCV</a:t>
            </a:r>
            <a:endParaRPr sz="1700">
              <a:solidFill>
                <a:schemeClr val="dk2"/>
              </a:solidFill>
            </a:endParaRPr>
          </a:p>
          <a:p>
            <a:pPr marL="914400" marR="0" lvl="1" indent="-336550" algn="l" rtl="0">
              <a:lnSpc>
                <a:spcPct val="100000"/>
              </a:lnSpc>
              <a:spcBef>
                <a:spcPts val="0"/>
              </a:spcBef>
              <a:spcAft>
                <a:spcPts val="0"/>
              </a:spcAft>
              <a:buClr>
                <a:srgbClr val="000000"/>
              </a:buClr>
              <a:buSzPts val="1700"/>
              <a:buFont typeface="Arial"/>
              <a:buChar char="○"/>
            </a:pPr>
            <a:r>
              <a:rPr lang="en" sz="1700" b="0" i="0" u="none" strike="noStrike" cap="none">
                <a:solidFill>
                  <a:srgbClr val="000000"/>
                </a:solidFill>
                <a:latin typeface="Arial"/>
                <a:ea typeface="Arial"/>
                <a:cs typeface="Arial"/>
                <a:sym typeface="Arial"/>
              </a:rPr>
              <a:t>A very large database of built-in algorithms for image processing and computer vision applications.</a:t>
            </a:r>
            <a:endParaRPr sz="1700" b="0" i="0" u="none" strike="noStrike" cap="none">
              <a:solidFill>
                <a:srgbClr val="000000"/>
              </a:solidFill>
              <a:latin typeface="Arial"/>
              <a:ea typeface="Arial"/>
              <a:cs typeface="Arial"/>
              <a:sym typeface="Arial"/>
            </a:endParaRPr>
          </a:p>
          <a:p>
            <a:pPr marL="914400" marR="0" lvl="1" indent="-336550" algn="l" rtl="0">
              <a:lnSpc>
                <a:spcPct val="100000"/>
              </a:lnSpc>
              <a:spcBef>
                <a:spcPts val="0"/>
              </a:spcBef>
              <a:spcAft>
                <a:spcPts val="0"/>
              </a:spcAft>
              <a:buClr>
                <a:srgbClr val="000000"/>
              </a:buClr>
              <a:buSzPts val="1700"/>
              <a:buFont typeface="Arial"/>
              <a:buChar char="○"/>
            </a:pPr>
            <a:r>
              <a:rPr lang="en" sz="1700" b="0" i="0" u="none" strike="noStrike" cap="none">
                <a:solidFill>
                  <a:srgbClr val="000000"/>
                </a:solidFill>
                <a:latin typeface="Arial"/>
                <a:ea typeface="Arial"/>
                <a:cs typeface="Arial"/>
                <a:sym typeface="Arial"/>
              </a:rPr>
              <a:t>A large user community with lots of free code and knowledge sharing</a:t>
            </a:r>
            <a:endParaRPr sz="1700" b="0" i="0" u="none" strike="noStrike" cap="none">
              <a:solidFill>
                <a:srgbClr val="000000"/>
              </a:solidFill>
              <a:latin typeface="Arial"/>
              <a:ea typeface="Arial"/>
              <a:cs typeface="Arial"/>
              <a:sym typeface="Arial"/>
            </a:endParaRPr>
          </a:p>
          <a:p>
            <a:pPr marL="914400" marR="0" lvl="1" indent="-336550" algn="l" rtl="0">
              <a:lnSpc>
                <a:spcPct val="100000"/>
              </a:lnSpc>
              <a:spcBef>
                <a:spcPts val="0"/>
              </a:spcBef>
              <a:spcAft>
                <a:spcPts val="0"/>
              </a:spcAft>
              <a:buClr>
                <a:srgbClr val="000000"/>
              </a:buClr>
              <a:buSzPts val="1700"/>
              <a:buFont typeface="Arial"/>
              <a:buChar char="○"/>
            </a:pPr>
            <a:r>
              <a:rPr lang="en" sz="1700" b="0" i="0" u="none" strike="noStrike" cap="none">
                <a:solidFill>
                  <a:srgbClr val="000000"/>
                </a:solidFill>
                <a:latin typeface="Arial"/>
                <a:ea typeface="Arial"/>
                <a:cs typeface="Arial"/>
                <a:sym typeface="Arial"/>
              </a:rPr>
              <a:t>The</a:t>
            </a:r>
            <a:r>
              <a:rPr lang="en" sz="1700"/>
              <a:t>re is </a:t>
            </a:r>
            <a:r>
              <a:rPr lang="en" sz="1700" b="0" i="0" u="none" strike="noStrike" cap="none">
                <a:solidFill>
                  <a:srgbClr val="000000"/>
                </a:solidFill>
                <a:latin typeface="Arial"/>
                <a:ea typeface="Arial"/>
                <a:cs typeface="Arial"/>
                <a:sym typeface="Arial"/>
              </a:rPr>
              <a:t>desktop environment which allows you to work interactively with our data, files, variables and simplifies common programming/debugging tasks</a:t>
            </a:r>
            <a:endParaRPr sz="1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274320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15"/>
        <p:cNvGrpSpPr/>
        <p:nvPr/>
      </p:nvGrpSpPr>
      <p:grpSpPr>
        <a:xfrm>
          <a:off x="0" y="0"/>
          <a:ext cx="0" cy="0"/>
          <a:chOff x="0" y="0"/>
          <a:chExt cx="0" cy="0"/>
        </a:xfrm>
      </p:grpSpPr>
      <p:sp>
        <p:nvSpPr>
          <p:cNvPr id="316" name="Google Shape;316;p50"/>
          <p:cNvSpPr txBox="1"/>
          <p:nvPr/>
        </p:nvSpPr>
        <p:spPr>
          <a:xfrm>
            <a:off x="0" y="76200"/>
            <a:ext cx="3000000" cy="18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F3F3F3"/>
                </a:solidFill>
              </a:rPr>
              <a:t>Prototype</a:t>
            </a:r>
            <a:endParaRPr sz="1600" b="1" dirty="0">
              <a:solidFill>
                <a:srgbClr val="FF0000"/>
              </a:solidFill>
            </a:endParaRPr>
          </a:p>
          <a:p>
            <a:pPr marL="457200" lvl="0" indent="-342900" algn="l" rtl="0">
              <a:spcBef>
                <a:spcPts val="0"/>
              </a:spcBef>
              <a:spcAft>
                <a:spcPts val="0"/>
              </a:spcAft>
              <a:buClr>
                <a:srgbClr val="FF0000"/>
              </a:buClr>
              <a:buSzPts val="1800"/>
              <a:buChar char="●"/>
            </a:pPr>
            <a:r>
              <a:rPr lang="en" sz="1800" b="1" dirty="0">
                <a:solidFill>
                  <a:srgbClr val="FF0000"/>
                </a:solidFill>
              </a:rPr>
              <a:t>Add new student</a:t>
            </a:r>
            <a:endParaRPr sz="1800" b="1" dirty="0">
              <a:solidFill>
                <a:srgbClr val="FF0000"/>
              </a:solidFill>
            </a:endParaRPr>
          </a:p>
          <a:p>
            <a:pPr marL="457200" indent="-342900">
              <a:lnSpc>
                <a:spcPct val="115000"/>
              </a:lnSpc>
              <a:buClr>
                <a:schemeClr val="lt1"/>
              </a:buClr>
              <a:buSzPts val="1800"/>
              <a:buFont typeface="Arial"/>
              <a:buChar char="●"/>
            </a:pPr>
            <a:r>
              <a:rPr lang="en-US" sz="1800" b="1" dirty="0">
                <a:solidFill>
                  <a:schemeClr val="lt1"/>
                </a:solidFill>
              </a:rPr>
              <a:t>Delete an </a:t>
            </a:r>
            <a:r>
              <a:rPr lang="en-US" sz="1800" b="1" dirty="0" smtClean="0">
                <a:solidFill>
                  <a:schemeClr val="lt1"/>
                </a:solidFill>
              </a:rPr>
              <a:t>student</a:t>
            </a:r>
          </a:p>
          <a:p>
            <a:pPr marL="457200" indent="-342900">
              <a:lnSpc>
                <a:spcPct val="115000"/>
              </a:lnSpc>
              <a:buClr>
                <a:schemeClr val="lt1"/>
              </a:buClr>
              <a:buSzPts val="1800"/>
              <a:buFont typeface="Arial"/>
              <a:buChar char="●"/>
            </a:pPr>
            <a:r>
              <a:rPr lang="en-US" sz="1800" b="1" dirty="0" smtClean="0">
                <a:solidFill>
                  <a:schemeClr val="lt1"/>
                </a:solidFill>
              </a:rPr>
              <a:t>Print Attendance</a:t>
            </a:r>
            <a:endParaRPr sz="1800" b="1" dirty="0">
              <a:solidFill>
                <a:schemeClr val="lt1"/>
              </a:solidFill>
            </a:endParaRPr>
          </a:p>
          <a:p>
            <a:pPr marL="0" lvl="0" indent="0" algn="l" rtl="0">
              <a:spcBef>
                <a:spcPts val="0"/>
              </a:spcBef>
              <a:spcAft>
                <a:spcPts val="0"/>
              </a:spcAft>
              <a:buClr>
                <a:srgbClr val="000000"/>
              </a:buClr>
              <a:buSzPts val="1100"/>
              <a:buFont typeface="Arial"/>
              <a:buNone/>
            </a:pPr>
            <a:endParaRPr sz="1800" dirty="0">
              <a:solidFill>
                <a:srgbClr val="F3F3F3"/>
              </a:solidFill>
            </a:endParaRPr>
          </a:p>
          <a:p>
            <a:pPr marL="0" lvl="0" indent="0" algn="l" rtl="0">
              <a:spcBef>
                <a:spcPts val="0"/>
              </a:spcBef>
              <a:spcAft>
                <a:spcPts val="0"/>
              </a:spcAft>
              <a:buNone/>
            </a:pPr>
            <a:endParaRPr sz="1800" dirty="0">
              <a:solidFill>
                <a:srgbClr val="F3F3F3"/>
              </a:solidFill>
            </a:endParaRPr>
          </a:p>
        </p:txBody>
      </p:sp>
      <p:sp>
        <p:nvSpPr>
          <p:cNvPr id="317" name="Google Shape;317;p50"/>
          <p:cNvSpPr txBox="1"/>
          <p:nvPr/>
        </p:nvSpPr>
        <p:spPr>
          <a:xfrm>
            <a:off x="3083075" y="457200"/>
            <a:ext cx="6362100" cy="46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400"/>
              <a:buFont typeface="Arial"/>
              <a:buNone/>
            </a:pPr>
            <a:r>
              <a:rPr lang="en" b="1" dirty="0">
                <a:solidFill>
                  <a:srgbClr val="F3F3F3"/>
                </a:solidFill>
              </a:rPr>
              <a:t>When the user want to add a new  student in the database </a:t>
            </a:r>
            <a:endParaRPr b="1" dirty="0">
              <a:solidFill>
                <a:srgbClr val="F3F3F3"/>
              </a:solidFill>
            </a:endParaRPr>
          </a:p>
        </p:txBody>
      </p:sp>
      <p:pic>
        <p:nvPicPr>
          <p:cNvPr id="318" name="Google Shape;318;p50"/>
          <p:cNvPicPr preferRelativeResize="0"/>
          <p:nvPr/>
        </p:nvPicPr>
        <p:blipFill rotWithShape="1">
          <a:blip r:embed="rId3">
            <a:alphaModFix/>
          </a:blip>
          <a:srcRect/>
          <a:stretch/>
        </p:blipFill>
        <p:spPr>
          <a:xfrm>
            <a:off x="3185275" y="863250"/>
            <a:ext cx="5958726" cy="3665250"/>
          </a:xfrm>
          <a:prstGeom prst="rect">
            <a:avLst/>
          </a:prstGeom>
          <a:noFill/>
          <a:ln>
            <a:noFill/>
          </a:ln>
        </p:spPr>
      </p:pic>
      <p:cxnSp>
        <p:nvCxnSpPr>
          <p:cNvPr id="319" name="Google Shape;319;p50"/>
          <p:cNvCxnSpPr/>
          <p:nvPr/>
        </p:nvCxnSpPr>
        <p:spPr>
          <a:xfrm rot="10800000" flipH="1">
            <a:off x="3923928" y="3934072"/>
            <a:ext cx="990600" cy="814500"/>
          </a:xfrm>
          <a:prstGeom prst="curvedConnector2">
            <a:avLst/>
          </a:prstGeom>
          <a:noFill/>
          <a:ln w="55000" cap="flat" cmpd="thickThin">
            <a:solidFill>
              <a:schemeClr val="dk1"/>
            </a:solidFill>
            <a:prstDash val="solid"/>
            <a:round/>
            <a:headEnd type="none" w="sm" len="sm"/>
            <a:tailEnd type="stealth" w="med" len="med"/>
          </a:ln>
          <a:effectLst>
            <a:outerShdw blurRad="50800" dist="38100" dir="5400000" rotWithShape="0">
              <a:srgbClr val="000000">
                <a:alpha val="34900"/>
              </a:srgbClr>
            </a:outerShdw>
          </a:effectLst>
        </p:spPr>
      </p:cxnSp>
      <p:sp>
        <p:nvSpPr>
          <p:cNvPr id="320" name="Google Shape;320;p50"/>
          <p:cNvSpPr/>
          <p:nvPr/>
        </p:nvSpPr>
        <p:spPr>
          <a:xfrm>
            <a:off x="2684512" y="4620022"/>
            <a:ext cx="1219200" cy="257100"/>
          </a:xfrm>
          <a:prstGeom prst="wedgeRoundRectCallout">
            <a:avLst>
              <a:gd name="adj1" fmla="val -20833"/>
              <a:gd name="adj2" fmla="val 62500"/>
              <a:gd name="adj3" fmla="val 0"/>
            </a:avLst>
          </a:prstGeom>
          <a:solidFill>
            <a:schemeClr val="accent1"/>
          </a:solidFill>
          <a:ln w="55000" cap="flat" cmpd="thickThin">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dirty="0">
                <a:solidFill>
                  <a:schemeClr val="lt1"/>
                </a:solidFill>
                <a:latin typeface="Arial"/>
                <a:ea typeface="Arial"/>
                <a:cs typeface="Arial"/>
                <a:sym typeface="Arial"/>
              </a:rPr>
              <a:t>Click here</a:t>
            </a:r>
            <a:endParaRPr sz="1400" b="0" i="0" u="none" strike="noStrike" cap="none" dirty="0">
              <a:solidFill>
                <a:schemeClr val="lt1"/>
              </a:solidFill>
              <a:latin typeface="Arial"/>
              <a:ea typeface="Arial"/>
              <a:cs typeface="Arial"/>
              <a:sym typeface="Arial"/>
            </a:endParaRPr>
          </a:p>
        </p:txBody>
      </p:sp>
      <p:sp>
        <p:nvSpPr>
          <p:cNvPr id="321" name="Google Shape;321;p50"/>
          <p:cNvSpPr/>
          <p:nvPr/>
        </p:nvSpPr>
        <p:spPr>
          <a:xfrm>
            <a:off x="167862" y="2198635"/>
            <a:ext cx="3429000" cy="1485900"/>
          </a:xfrm>
          <a:prstGeom prst="rect">
            <a:avLst/>
          </a:prstGeom>
          <a:gradFill>
            <a:gsLst>
              <a:gs pos="0">
                <a:srgbClr val="A4A4A4"/>
              </a:gs>
              <a:gs pos="65000">
                <a:srgbClr val="D6D6D6"/>
              </a:gs>
              <a:gs pos="100000">
                <a:srgbClr val="E2E2E2"/>
              </a:gs>
            </a:gsLst>
            <a:lin ang="16200038" scaled="0"/>
          </a:gradFill>
          <a:ln w="9525" cap="flat" cmpd="sng">
            <a:solidFill>
              <a:schemeClr val="dk1"/>
            </a:solidFill>
            <a:prstDash val="solid"/>
            <a:round/>
            <a:headEnd type="none" w="sm" len="sm"/>
            <a:tailEnd type="none" w="sm" len="sm"/>
          </a:ln>
          <a:effectLst>
            <a:outerShdw blurRad="50800" dist="381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322" name="Google Shape;322;p50"/>
          <p:cNvSpPr txBox="1"/>
          <p:nvPr/>
        </p:nvSpPr>
        <p:spPr>
          <a:xfrm>
            <a:off x="169646" y="2412974"/>
            <a:ext cx="3425400" cy="214340"/>
          </a:xfrm>
          <a:prstGeom prst="rect">
            <a:avLst/>
          </a:prstGeom>
          <a:solidFill>
            <a:srgbClr val="D8D8D8"/>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Rambla"/>
                <a:ea typeface="Rambla"/>
                <a:cs typeface="Rambla"/>
                <a:sym typeface="Rambla"/>
              </a:rPr>
              <a:t>Add student Form:</a:t>
            </a:r>
            <a:endParaRPr sz="1200" b="0" i="0" u="none" strike="noStrike" cap="none" dirty="0">
              <a:solidFill>
                <a:schemeClr val="dk1"/>
              </a:solidFill>
              <a:latin typeface="Rambla"/>
              <a:ea typeface="Rambla"/>
              <a:cs typeface="Rambla"/>
              <a:sym typeface="Rambla"/>
            </a:endParaRPr>
          </a:p>
        </p:txBody>
      </p:sp>
      <p:sp>
        <p:nvSpPr>
          <p:cNvPr id="323" name="Google Shape;323;p50"/>
          <p:cNvSpPr txBox="1"/>
          <p:nvPr/>
        </p:nvSpPr>
        <p:spPr>
          <a:xfrm>
            <a:off x="169650" y="2712398"/>
            <a:ext cx="3425400" cy="993661"/>
          </a:xfrm>
          <a:prstGeom prst="rect">
            <a:avLst/>
          </a:prstGeom>
          <a:solidFill>
            <a:schemeClr val="lt1"/>
          </a:solidFill>
          <a:ln w="9525" cap="flat" cmpd="sng">
            <a:solidFill>
              <a:srgbClr val="06222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smtClean="0">
                <a:solidFill>
                  <a:schemeClr val="dk1"/>
                </a:solidFill>
                <a:latin typeface="Rambla"/>
                <a:ea typeface="Rambla"/>
                <a:cs typeface="Rambla"/>
                <a:sym typeface="Rambla"/>
              </a:rPr>
              <a:t>Enter The name of this student: </a:t>
            </a:r>
            <a:endParaRPr sz="1200" b="0" i="0" u="none" strike="noStrike" cap="none" dirty="0">
              <a:solidFill>
                <a:schemeClr val="dk1"/>
              </a:solidFill>
              <a:latin typeface="Rambla"/>
              <a:ea typeface="Rambla"/>
              <a:cs typeface="Rambla"/>
              <a:sym typeface="Rambla"/>
            </a:endParaRPr>
          </a:p>
        </p:txBody>
      </p:sp>
      <p:sp>
        <p:nvSpPr>
          <p:cNvPr id="324" name="Google Shape;324;p50"/>
          <p:cNvSpPr txBox="1"/>
          <p:nvPr/>
        </p:nvSpPr>
        <p:spPr>
          <a:xfrm>
            <a:off x="3200028" y="2690873"/>
            <a:ext cx="3429000" cy="395100"/>
          </a:xfrm>
          <a:prstGeom prst="rect">
            <a:avLst/>
          </a:prstGeom>
          <a:solidFill>
            <a:srgbClr val="F8D0D2"/>
          </a:solidFill>
          <a:ln w="9525" cap="flat" cmpd="sng">
            <a:solidFill>
              <a:srgbClr val="062228"/>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dirty="0">
                <a:solidFill>
                  <a:schemeClr val="dk1"/>
                </a:solidFill>
                <a:latin typeface="Rambla"/>
                <a:ea typeface="Rambla"/>
                <a:cs typeface="Rambla"/>
                <a:sym typeface="Rambla"/>
              </a:rPr>
              <a:t>The Student Added Successfully .!!!</a:t>
            </a:r>
            <a:endParaRPr sz="1200" b="0" i="0" u="none" strike="noStrike" cap="none" dirty="0">
              <a:solidFill>
                <a:schemeClr val="dk1"/>
              </a:solidFill>
              <a:latin typeface="Rambla"/>
              <a:ea typeface="Rambla"/>
              <a:cs typeface="Rambla"/>
              <a:sym typeface="Rambla"/>
            </a:endParaRPr>
          </a:p>
        </p:txBody>
      </p:sp>
      <p:sp>
        <p:nvSpPr>
          <p:cNvPr id="11" name="Google Shape;369;p56"/>
          <p:cNvSpPr txBox="1"/>
          <p:nvPr/>
        </p:nvSpPr>
        <p:spPr>
          <a:xfrm>
            <a:off x="2220072" y="3004146"/>
            <a:ext cx="3000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smtClean="0">
                <a:solidFill>
                  <a:schemeClr val="bg2">
                    <a:lumMod val="75000"/>
                    <a:lumOff val="25000"/>
                  </a:schemeClr>
                </a:solidFill>
              </a:rPr>
              <a:t>Abubakr</a:t>
            </a:r>
            <a:r>
              <a:rPr lang="en-US" sz="1200" dirty="0" smtClean="0">
                <a:solidFill>
                  <a:schemeClr val="bg2">
                    <a:lumMod val="75000"/>
                    <a:lumOff val="25000"/>
                  </a:schemeClr>
                </a:solidFill>
              </a:rPr>
              <a:t> Hussein</a:t>
            </a:r>
            <a:endParaRPr sz="1200" dirty="0">
              <a:solidFill>
                <a:schemeClr val="bg2">
                  <a:lumMod val="75000"/>
                  <a:lumOff val="25000"/>
                </a:schemeClr>
              </a:solidFill>
            </a:endParaRPr>
          </a:p>
        </p:txBody>
      </p:sp>
      <p:sp>
        <p:nvSpPr>
          <p:cNvPr id="3" name="Oval 2"/>
          <p:cNvSpPr/>
          <p:nvPr/>
        </p:nvSpPr>
        <p:spPr>
          <a:xfrm>
            <a:off x="2695200" y="3380000"/>
            <a:ext cx="609600" cy="2486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800" dirty="0" smtClean="0"/>
              <a:t>Add</a:t>
            </a:r>
            <a:endParaRPr lang="ar-EG" sz="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p:bldP spid="321" grpId="0" animBg="1"/>
      <p:bldP spid="322" grpId="0" animBg="1"/>
      <p:bldP spid="323" grpId="0" animBg="1"/>
      <p:bldP spid="324" grpId="0" animBg="1"/>
      <p:bldP spid="11"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15"/>
        <p:cNvGrpSpPr/>
        <p:nvPr/>
      </p:nvGrpSpPr>
      <p:grpSpPr>
        <a:xfrm>
          <a:off x="0" y="0"/>
          <a:ext cx="0" cy="0"/>
          <a:chOff x="0" y="0"/>
          <a:chExt cx="0" cy="0"/>
        </a:xfrm>
      </p:grpSpPr>
      <p:sp>
        <p:nvSpPr>
          <p:cNvPr id="316" name="Google Shape;316;p50"/>
          <p:cNvSpPr txBox="1"/>
          <p:nvPr/>
        </p:nvSpPr>
        <p:spPr>
          <a:xfrm>
            <a:off x="0" y="76200"/>
            <a:ext cx="3000000" cy="18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smtClean="0">
                <a:solidFill>
                  <a:srgbClr val="F3F3F3"/>
                </a:solidFill>
              </a:rPr>
              <a:t>Prototype</a:t>
            </a:r>
          </a:p>
          <a:p>
            <a:pPr lvl="0" algn="l" rtl="0">
              <a:spcBef>
                <a:spcPts val="0"/>
              </a:spcBef>
              <a:spcAft>
                <a:spcPts val="0"/>
              </a:spcAft>
            </a:pPr>
            <a:r>
              <a:rPr lang="en" sz="2400" b="1" dirty="0" smtClean="0">
                <a:solidFill>
                  <a:srgbClr val="F3F3F3"/>
                </a:solidFill>
              </a:rPr>
              <a:t> </a:t>
            </a:r>
            <a:endParaRPr sz="1600" b="1" dirty="0" smtClean="0">
              <a:solidFill>
                <a:srgbClr val="FF0000"/>
              </a:solidFill>
            </a:endParaRPr>
          </a:p>
          <a:p>
            <a:pPr marL="457200" lvl="0" indent="-342900" algn="l" rtl="0">
              <a:spcBef>
                <a:spcPts val="0"/>
              </a:spcBef>
              <a:spcAft>
                <a:spcPts val="0"/>
              </a:spcAft>
              <a:buClr>
                <a:srgbClr val="FF0000"/>
              </a:buClr>
              <a:buSzPts val="1800"/>
              <a:buChar char="●"/>
            </a:pPr>
            <a:r>
              <a:rPr lang="en" sz="1800" b="1" dirty="0" smtClean="0">
                <a:solidFill>
                  <a:srgbClr val="FF0000"/>
                </a:solidFill>
              </a:rPr>
              <a:t>Delete an Student</a:t>
            </a:r>
            <a:endParaRPr sz="1800" b="1" dirty="0" smtClean="0">
              <a:solidFill>
                <a:srgbClr val="FF0000"/>
              </a:solidFill>
            </a:endParaRPr>
          </a:p>
          <a:p>
            <a:pPr marL="457200" indent="-342900">
              <a:lnSpc>
                <a:spcPct val="115000"/>
              </a:lnSpc>
              <a:buClr>
                <a:schemeClr val="lt1"/>
              </a:buClr>
              <a:buSzPts val="1800"/>
              <a:buFont typeface="Arial"/>
              <a:buChar char="●"/>
            </a:pPr>
            <a:r>
              <a:rPr lang="en-US" sz="1800" b="1" dirty="0" smtClean="0">
                <a:solidFill>
                  <a:schemeClr val="lt1"/>
                </a:solidFill>
              </a:rPr>
              <a:t>Print Attendance</a:t>
            </a:r>
            <a:endParaRPr sz="1800" b="1" dirty="0">
              <a:solidFill>
                <a:schemeClr val="lt1"/>
              </a:solidFill>
            </a:endParaRPr>
          </a:p>
          <a:p>
            <a:pPr marL="0" lvl="0" indent="0" algn="l" rtl="0">
              <a:spcBef>
                <a:spcPts val="0"/>
              </a:spcBef>
              <a:spcAft>
                <a:spcPts val="0"/>
              </a:spcAft>
              <a:buClr>
                <a:srgbClr val="000000"/>
              </a:buClr>
              <a:buSzPts val="1100"/>
              <a:buFont typeface="Arial"/>
              <a:buNone/>
            </a:pPr>
            <a:endParaRPr sz="1800" dirty="0">
              <a:solidFill>
                <a:srgbClr val="F3F3F3"/>
              </a:solidFill>
            </a:endParaRPr>
          </a:p>
          <a:p>
            <a:pPr marL="0" lvl="0" indent="0" algn="l" rtl="0">
              <a:spcBef>
                <a:spcPts val="0"/>
              </a:spcBef>
              <a:spcAft>
                <a:spcPts val="0"/>
              </a:spcAft>
              <a:buNone/>
            </a:pPr>
            <a:endParaRPr sz="1800" dirty="0">
              <a:solidFill>
                <a:srgbClr val="F3F3F3"/>
              </a:solidFill>
            </a:endParaRPr>
          </a:p>
        </p:txBody>
      </p:sp>
      <p:sp>
        <p:nvSpPr>
          <p:cNvPr id="317" name="Google Shape;317;p50"/>
          <p:cNvSpPr txBox="1"/>
          <p:nvPr/>
        </p:nvSpPr>
        <p:spPr>
          <a:xfrm>
            <a:off x="3083075" y="457200"/>
            <a:ext cx="6362100" cy="46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400"/>
              <a:buFont typeface="Arial"/>
              <a:buNone/>
            </a:pPr>
            <a:r>
              <a:rPr lang="en" b="1" dirty="0">
                <a:solidFill>
                  <a:srgbClr val="F3F3F3"/>
                </a:solidFill>
              </a:rPr>
              <a:t>When the user want to add a new  student in the database </a:t>
            </a:r>
            <a:endParaRPr b="1" dirty="0">
              <a:solidFill>
                <a:srgbClr val="F3F3F3"/>
              </a:solidFill>
            </a:endParaRPr>
          </a:p>
        </p:txBody>
      </p:sp>
      <p:pic>
        <p:nvPicPr>
          <p:cNvPr id="318" name="Google Shape;318;p50"/>
          <p:cNvPicPr preferRelativeResize="0"/>
          <p:nvPr/>
        </p:nvPicPr>
        <p:blipFill rotWithShape="1">
          <a:blip r:embed="rId3">
            <a:alphaModFix/>
          </a:blip>
          <a:srcRect/>
          <a:stretch/>
        </p:blipFill>
        <p:spPr>
          <a:xfrm>
            <a:off x="3185275" y="863250"/>
            <a:ext cx="5958726" cy="3665250"/>
          </a:xfrm>
          <a:prstGeom prst="rect">
            <a:avLst/>
          </a:prstGeom>
          <a:noFill/>
          <a:ln>
            <a:noFill/>
          </a:ln>
        </p:spPr>
      </p:pic>
      <p:cxnSp>
        <p:nvCxnSpPr>
          <p:cNvPr id="319" name="Google Shape;319;p50"/>
          <p:cNvCxnSpPr/>
          <p:nvPr/>
        </p:nvCxnSpPr>
        <p:spPr>
          <a:xfrm flipV="1">
            <a:off x="3995936" y="3934072"/>
            <a:ext cx="2199503" cy="814501"/>
          </a:xfrm>
          <a:prstGeom prst="curvedConnector3">
            <a:avLst>
              <a:gd name="adj1" fmla="val 106218"/>
            </a:avLst>
          </a:prstGeom>
          <a:noFill/>
          <a:ln w="55000" cap="flat" cmpd="thickThin">
            <a:solidFill>
              <a:schemeClr val="dk1"/>
            </a:solidFill>
            <a:prstDash val="solid"/>
            <a:round/>
            <a:headEnd type="none" w="sm" len="sm"/>
            <a:tailEnd type="stealth" w="med" len="med"/>
          </a:ln>
          <a:effectLst>
            <a:outerShdw blurRad="50800" dist="38100" dir="5400000" rotWithShape="0">
              <a:srgbClr val="000000">
                <a:alpha val="34900"/>
              </a:srgbClr>
            </a:outerShdw>
          </a:effectLst>
        </p:spPr>
      </p:cxnSp>
      <p:sp>
        <p:nvSpPr>
          <p:cNvPr id="320" name="Google Shape;320;p50"/>
          <p:cNvSpPr/>
          <p:nvPr/>
        </p:nvSpPr>
        <p:spPr>
          <a:xfrm>
            <a:off x="2684512" y="4620022"/>
            <a:ext cx="1219200" cy="257100"/>
          </a:xfrm>
          <a:prstGeom prst="wedgeRoundRectCallout">
            <a:avLst>
              <a:gd name="adj1" fmla="val -20833"/>
              <a:gd name="adj2" fmla="val 62500"/>
              <a:gd name="adj3" fmla="val 0"/>
            </a:avLst>
          </a:prstGeom>
          <a:solidFill>
            <a:schemeClr val="accent1"/>
          </a:solidFill>
          <a:ln w="55000" cap="flat" cmpd="thickThin">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a:solidFill>
                  <a:schemeClr val="lt1"/>
                </a:solidFill>
                <a:latin typeface="Arial"/>
                <a:ea typeface="Arial"/>
                <a:cs typeface="Arial"/>
                <a:sym typeface="Arial"/>
              </a:rPr>
              <a:t>Click here</a:t>
            </a:r>
            <a:endParaRPr sz="1400" b="0" i="0" u="none" strike="noStrike" cap="none">
              <a:solidFill>
                <a:schemeClr val="lt1"/>
              </a:solidFill>
              <a:latin typeface="Arial"/>
              <a:ea typeface="Arial"/>
              <a:cs typeface="Arial"/>
              <a:sym typeface="Arial"/>
            </a:endParaRPr>
          </a:p>
        </p:txBody>
      </p:sp>
      <p:sp>
        <p:nvSpPr>
          <p:cNvPr id="12" name="Google Shape;329;p51"/>
          <p:cNvSpPr txBox="1"/>
          <p:nvPr/>
        </p:nvSpPr>
        <p:spPr>
          <a:xfrm>
            <a:off x="26957" y="267494"/>
            <a:ext cx="3032875" cy="14739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b="1" dirty="0">
              <a:solidFill>
                <a:srgbClr val="FF0000"/>
              </a:solidFill>
            </a:endParaRPr>
          </a:p>
          <a:p>
            <a:pPr marL="457200" lvl="0" indent="-342900" algn="l" rtl="0">
              <a:spcBef>
                <a:spcPts val="0"/>
              </a:spcBef>
              <a:spcAft>
                <a:spcPts val="0"/>
              </a:spcAft>
              <a:buClr>
                <a:srgbClr val="FFFFFF"/>
              </a:buClr>
              <a:buSzPts val="1800"/>
              <a:buChar char="●"/>
            </a:pPr>
            <a:r>
              <a:rPr lang="en" sz="1800" b="1" dirty="0">
                <a:solidFill>
                  <a:srgbClr val="FFFFFF"/>
                </a:solidFill>
              </a:rPr>
              <a:t>Add new </a:t>
            </a:r>
            <a:r>
              <a:rPr lang="en" sz="1800" b="1" dirty="0" smtClean="0">
                <a:solidFill>
                  <a:srgbClr val="FFFFFF"/>
                </a:solidFill>
              </a:rPr>
              <a:t>student</a:t>
            </a:r>
            <a:endParaRPr sz="1800" b="1" dirty="0">
              <a:solidFill>
                <a:srgbClr val="FF0000"/>
              </a:solidFill>
            </a:endParaRPr>
          </a:p>
          <a:p>
            <a:pPr marL="0" lvl="0" indent="0" algn="l" rtl="0">
              <a:spcBef>
                <a:spcPts val="0"/>
              </a:spcBef>
              <a:spcAft>
                <a:spcPts val="0"/>
              </a:spcAft>
              <a:buClr>
                <a:srgbClr val="000000"/>
              </a:buClr>
              <a:buSzPts val="1100"/>
              <a:buNone/>
            </a:pPr>
            <a:endParaRPr sz="1800" dirty="0">
              <a:solidFill>
                <a:srgbClr val="F3F3F3"/>
              </a:solidFill>
            </a:endParaRPr>
          </a:p>
          <a:p>
            <a:pPr marL="0" lvl="0" indent="0" algn="l" rtl="0">
              <a:spcBef>
                <a:spcPts val="0"/>
              </a:spcBef>
              <a:spcAft>
                <a:spcPts val="0"/>
              </a:spcAft>
              <a:buNone/>
            </a:pPr>
            <a:endParaRPr sz="1800" dirty="0">
              <a:solidFill>
                <a:srgbClr val="F3F3F3"/>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61" y="1681442"/>
            <a:ext cx="2612795" cy="197042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3764" y="1015899"/>
            <a:ext cx="2319659" cy="2086266"/>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5040" y="887960"/>
            <a:ext cx="2392984" cy="1895740"/>
          </a:xfrm>
          <a:prstGeom prst="rect">
            <a:avLst/>
          </a:prstGeom>
        </p:spPr>
      </p:pic>
      <p:cxnSp>
        <p:nvCxnSpPr>
          <p:cNvPr id="18" name="Google Shape;319;p50"/>
          <p:cNvCxnSpPr>
            <a:stCxn id="19" idx="0"/>
          </p:cNvCxnSpPr>
          <p:nvPr/>
        </p:nvCxnSpPr>
        <p:spPr>
          <a:xfrm rot="5400000" flipH="1" flipV="1">
            <a:off x="7889981" y="4133381"/>
            <a:ext cx="594428" cy="195810"/>
          </a:xfrm>
          <a:prstGeom prst="curvedConnector3">
            <a:avLst>
              <a:gd name="adj1" fmla="val 50000"/>
            </a:avLst>
          </a:prstGeom>
          <a:noFill/>
          <a:ln w="55000" cap="flat" cmpd="thickThin">
            <a:solidFill>
              <a:schemeClr val="dk1"/>
            </a:solidFill>
            <a:prstDash val="solid"/>
            <a:round/>
            <a:headEnd type="none" w="sm" len="sm"/>
            <a:tailEnd type="stealth" w="med" len="med"/>
          </a:ln>
          <a:effectLst>
            <a:outerShdw blurRad="50800" dist="38100" dir="5400000" rotWithShape="0">
              <a:srgbClr val="000000">
                <a:alpha val="34900"/>
              </a:srgbClr>
            </a:outerShdw>
          </a:effectLst>
        </p:spPr>
      </p:cxnSp>
      <p:sp>
        <p:nvSpPr>
          <p:cNvPr id="19" name="Google Shape;320;p50"/>
          <p:cNvSpPr/>
          <p:nvPr/>
        </p:nvSpPr>
        <p:spPr>
          <a:xfrm>
            <a:off x="7479690" y="4528500"/>
            <a:ext cx="1219200" cy="257100"/>
          </a:xfrm>
          <a:prstGeom prst="wedgeRoundRectCallout">
            <a:avLst>
              <a:gd name="adj1" fmla="val -20833"/>
              <a:gd name="adj2" fmla="val 62500"/>
              <a:gd name="adj3" fmla="val 0"/>
            </a:avLst>
          </a:prstGeom>
          <a:solidFill>
            <a:schemeClr val="accent1"/>
          </a:solidFill>
          <a:ln w="55000" cap="flat" cmpd="thickThin">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dirty="0">
                <a:solidFill>
                  <a:schemeClr val="lt1"/>
                </a:solidFill>
                <a:latin typeface="Arial"/>
                <a:ea typeface="Arial"/>
                <a:cs typeface="Arial"/>
                <a:sym typeface="Arial"/>
              </a:rPr>
              <a:t>Click here</a:t>
            </a:r>
            <a:endParaRPr sz="1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04724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28"/>
        <p:cNvGrpSpPr/>
        <p:nvPr/>
      </p:nvGrpSpPr>
      <p:grpSpPr>
        <a:xfrm>
          <a:off x="0" y="0"/>
          <a:ext cx="0" cy="0"/>
          <a:chOff x="0" y="0"/>
          <a:chExt cx="0" cy="0"/>
        </a:xfrm>
      </p:grpSpPr>
      <p:sp>
        <p:nvSpPr>
          <p:cNvPr id="329" name="Google Shape;329;p51"/>
          <p:cNvSpPr txBox="1"/>
          <p:nvPr/>
        </p:nvSpPr>
        <p:spPr>
          <a:xfrm>
            <a:off x="0" y="76200"/>
            <a:ext cx="3000000" cy="18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F3F3F3"/>
                </a:solidFill>
              </a:rPr>
              <a:t>Prototype</a:t>
            </a:r>
            <a:endParaRPr sz="1600" b="1" dirty="0">
              <a:solidFill>
                <a:srgbClr val="FF0000"/>
              </a:solidFill>
            </a:endParaRPr>
          </a:p>
          <a:p>
            <a:pPr marL="457200" lvl="0" indent="-342900" algn="l" rtl="0">
              <a:spcBef>
                <a:spcPts val="0"/>
              </a:spcBef>
              <a:spcAft>
                <a:spcPts val="0"/>
              </a:spcAft>
              <a:buClr>
                <a:srgbClr val="FFFFFF"/>
              </a:buClr>
              <a:buSzPts val="1800"/>
              <a:buChar char="●"/>
            </a:pPr>
            <a:r>
              <a:rPr lang="en" sz="1800" b="1" dirty="0">
                <a:solidFill>
                  <a:srgbClr val="FFFFFF"/>
                </a:solidFill>
              </a:rPr>
              <a:t>Add new </a:t>
            </a:r>
            <a:r>
              <a:rPr lang="en" sz="1800" b="1" dirty="0" smtClean="0">
                <a:solidFill>
                  <a:srgbClr val="FFFFFF"/>
                </a:solidFill>
              </a:rPr>
              <a:t>student</a:t>
            </a:r>
          </a:p>
          <a:p>
            <a:pPr marL="457200" lvl="0" indent="-342900">
              <a:buClr>
                <a:srgbClr val="FFFFFF"/>
              </a:buClr>
              <a:buSzPts val="1800"/>
              <a:buChar char="●"/>
            </a:pPr>
            <a:r>
              <a:rPr lang="en-US" sz="1800" b="1" dirty="0">
                <a:solidFill>
                  <a:schemeClr val="lt1"/>
                </a:solidFill>
              </a:rPr>
              <a:t>Delete an student</a:t>
            </a:r>
            <a:endParaRPr sz="1800" b="1" dirty="0">
              <a:solidFill>
                <a:srgbClr val="FFFFFF"/>
              </a:solidFill>
            </a:endParaRPr>
          </a:p>
          <a:p>
            <a:pPr marL="457200" lvl="0" indent="-342900" algn="l" rtl="0">
              <a:lnSpc>
                <a:spcPct val="115000"/>
              </a:lnSpc>
              <a:spcBef>
                <a:spcPts val="0"/>
              </a:spcBef>
              <a:spcAft>
                <a:spcPts val="0"/>
              </a:spcAft>
              <a:buClr>
                <a:srgbClr val="FF0000"/>
              </a:buClr>
              <a:buSzPts val="1800"/>
              <a:buChar char="●"/>
            </a:pPr>
            <a:r>
              <a:rPr lang="en" sz="1800" b="1" dirty="0">
                <a:solidFill>
                  <a:srgbClr val="FF0000"/>
                </a:solidFill>
              </a:rPr>
              <a:t>Print Attendance</a:t>
            </a:r>
            <a:endParaRPr sz="1800" b="1" dirty="0">
              <a:solidFill>
                <a:srgbClr val="FF0000"/>
              </a:solidFill>
            </a:endParaRPr>
          </a:p>
          <a:p>
            <a:pPr marL="0" lvl="0" indent="0" algn="l" rtl="0">
              <a:spcBef>
                <a:spcPts val="0"/>
              </a:spcBef>
              <a:spcAft>
                <a:spcPts val="0"/>
              </a:spcAft>
              <a:buClr>
                <a:srgbClr val="000000"/>
              </a:buClr>
              <a:buSzPts val="1100"/>
              <a:buNone/>
            </a:pPr>
            <a:endParaRPr sz="1800" dirty="0">
              <a:solidFill>
                <a:srgbClr val="F3F3F3"/>
              </a:solidFill>
            </a:endParaRPr>
          </a:p>
          <a:p>
            <a:pPr marL="0" lvl="0" indent="0" algn="l" rtl="0">
              <a:spcBef>
                <a:spcPts val="0"/>
              </a:spcBef>
              <a:spcAft>
                <a:spcPts val="0"/>
              </a:spcAft>
              <a:buNone/>
            </a:pPr>
            <a:endParaRPr sz="1800" dirty="0">
              <a:solidFill>
                <a:srgbClr val="F3F3F3"/>
              </a:solidFill>
            </a:endParaRPr>
          </a:p>
        </p:txBody>
      </p:sp>
      <p:sp>
        <p:nvSpPr>
          <p:cNvPr id="330" name="Google Shape;330;p51"/>
          <p:cNvSpPr txBox="1"/>
          <p:nvPr/>
        </p:nvSpPr>
        <p:spPr>
          <a:xfrm>
            <a:off x="3083075" y="457200"/>
            <a:ext cx="6362100" cy="46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Font typeface="Arial"/>
              <a:buNone/>
            </a:pPr>
            <a:r>
              <a:rPr lang="en" b="1" dirty="0">
                <a:solidFill>
                  <a:srgbClr val="F3F3F3"/>
                </a:solidFill>
              </a:rPr>
              <a:t>When the user want to print  the attendance </a:t>
            </a:r>
            <a:endParaRPr b="1" dirty="0">
              <a:solidFill>
                <a:srgbClr val="F3F3F3"/>
              </a:solidFill>
            </a:endParaRPr>
          </a:p>
          <a:p>
            <a:pPr marL="0" lvl="0" indent="0" algn="l" rtl="0">
              <a:spcBef>
                <a:spcPts val="0"/>
              </a:spcBef>
              <a:spcAft>
                <a:spcPts val="0"/>
              </a:spcAft>
              <a:buNone/>
            </a:pPr>
            <a:endParaRPr b="1" dirty="0">
              <a:solidFill>
                <a:srgbClr val="F3F3F3"/>
              </a:solidFill>
            </a:endParaRPr>
          </a:p>
        </p:txBody>
      </p:sp>
      <p:pic>
        <p:nvPicPr>
          <p:cNvPr id="331" name="Google Shape;331;p51"/>
          <p:cNvPicPr preferRelativeResize="0"/>
          <p:nvPr/>
        </p:nvPicPr>
        <p:blipFill rotWithShape="1">
          <a:blip r:embed="rId3">
            <a:alphaModFix/>
          </a:blip>
          <a:srcRect/>
          <a:stretch/>
        </p:blipFill>
        <p:spPr>
          <a:xfrm>
            <a:off x="2643065" y="1096730"/>
            <a:ext cx="6085184" cy="3523283"/>
          </a:xfrm>
          <a:prstGeom prst="rect">
            <a:avLst/>
          </a:prstGeom>
          <a:noFill/>
          <a:ln>
            <a:noFill/>
          </a:ln>
        </p:spPr>
      </p:pic>
      <p:sp>
        <p:nvSpPr>
          <p:cNvPr id="332" name="Google Shape;332;p51"/>
          <p:cNvSpPr/>
          <p:nvPr/>
        </p:nvSpPr>
        <p:spPr>
          <a:xfrm>
            <a:off x="8155200" y="3648232"/>
            <a:ext cx="988800" cy="320100"/>
          </a:xfrm>
          <a:prstGeom prst="wedgeRoundRectCallout">
            <a:avLst>
              <a:gd name="adj1" fmla="val -20833"/>
              <a:gd name="adj2" fmla="val 62500"/>
              <a:gd name="adj3" fmla="val 0"/>
            </a:avLst>
          </a:prstGeom>
          <a:solidFill>
            <a:schemeClr val="accent1"/>
          </a:solidFill>
          <a:ln w="55000" cap="flat" cmpd="thickThin">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000" b="0" i="0" u="none" strike="noStrike" cap="none" dirty="0">
                <a:solidFill>
                  <a:schemeClr val="lt1"/>
                </a:solidFill>
                <a:latin typeface="Arial"/>
                <a:ea typeface="Arial"/>
                <a:cs typeface="Arial"/>
                <a:sym typeface="Arial"/>
              </a:rPr>
              <a:t>Click here</a:t>
            </a:r>
            <a:endParaRPr sz="1000" b="0" i="0" u="none" strike="noStrike" cap="none" dirty="0">
              <a:solidFill>
                <a:schemeClr val="lt1"/>
              </a:solidFill>
              <a:latin typeface="Arial"/>
              <a:ea typeface="Arial"/>
              <a:cs typeface="Arial"/>
              <a:sym typeface="Arial"/>
            </a:endParaRPr>
          </a:p>
        </p:txBody>
      </p:sp>
      <p:cxnSp>
        <p:nvCxnSpPr>
          <p:cNvPr id="333" name="Google Shape;333;p51"/>
          <p:cNvCxnSpPr/>
          <p:nvPr/>
        </p:nvCxnSpPr>
        <p:spPr>
          <a:xfrm rot="5400000" flipH="1">
            <a:off x="8113875" y="3021457"/>
            <a:ext cx="169500" cy="916200"/>
          </a:xfrm>
          <a:prstGeom prst="curvedConnector2">
            <a:avLst/>
          </a:prstGeom>
          <a:noFill/>
          <a:ln w="55000" cap="flat" cmpd="thickThin">
            <a:solidFill>
              <a:schemeClr val="dk1"/>
            </a:solidFill>
            <a:prstDash val="solid"/>
            <a:round/>
            <a:headEnd type="none" w="sm" len="sm"/>
            <a:tailEnd type="stealth" w="med" len="med"/>
          </a:ln>
          <a:effectLst>
            <a:outerShdw blurRad="50800" dist="38100" dir="5400000" rotWithShape="0">
              <a:srgbClr val="000000">
                <a:alpha val="34900"/>
              </a:srgbClr>
            </a:outerShdw>
          </a:effectLst>
        </p:spPr>
      </p:cxnSp>
      <p:cxnSp>
        <p:nvCxnSpPr>
          <p:cNvPr id="334" name="Google Shape;334;p51"/>
          <p:cNvCxnSpPr/>
          <p:nvPr/>
        </p:nvCxnSpPr>
        <p:spPr>
          <a:xfrm rot="10800000" flipH="1">
            <a:off x="2814300" y="4062622"/>
            <a:ext cx="990600" cy="814500"/>
          </a:xfrm>
          <a:prstGeom prst="curvedConnector2">
            <a:avLst/>
          </a:prstGeom>
          <a:noFill/>
          <a:ln w="55000" cap="flat" cmpd="thickThin">
            <a:solidFill>
              <a:schemeClr val="dk1"/>
            </a:solidFill>
            <a:prstDash val="solid"/>
            <a:round/>
            <a:headEnd type="none" w="sm" len="sm"/>
            <a:tailEnd type="stealth" w="med" len="med"/>
          </a:ln>
          <a:effectLst>
            <a:outerShdw blurRad="50800" dist="38100" dir="5400000" rotWithShape="0">
              <a:srgbClr val="000000">
                <a:alpha val="34900"/>
              </a:srgbClr>
            </a:outerShdw>
          </a:effectLst>
        </p:spPr>
      </p:cxnSp>
      <p:sp>
        <p:nvSpPr>
          <p:cNvPr id="335" name="Google Shape;335;p51"/>
          <p:cNvSpPr/>
          <p:nvPr/>
        </p:nvSpPr>
        <p:spPr>
          <a:xfrm>
            <a:off x="1595100" y="4748572"/>
            <a:ext cx="1219200" cy="257100"/>
          </a:xfrm>
          <a:prstGeom prst="wedgeRoundRectCallout">
            <a:avLst>
              <a:gd name="adj1" fmla="val -20833"/>
              <a:gd name="adj2" fmla="val 62500"/>
              <a:gd name="adj3" fmla="val 0"/>
            </a:avLst>
          </a:prstGeom>
          <a:solidFill>
            <a:schemeClr val="accent1"/>
          </a:solidFill>
          <a:ln w="55000" cap="flat" cmpd="thickThin">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1400" b="0" i="0" u="none" strike="noStrike" cap="none" dirty="0">
                <a:solidFill>
                  <a:schemeClr val="lt1"/>
                </a:solidFill>
                <a:latin typeface="Arial"/>
                <a:ea typeface="Arial"/>
                <a:cs typeface="Arial"/>
                <a:sym typeface="Arial"/>
              </a:rPr>
              <a:t>Click here</a:t>
            </a:r>
            <a:endParaRPr sz="1400" b="0" i="0" u="none" strike="noStrike" cap="none" dirty="0">
              <a:solidFill>
                <a:schemeClr val="lt1"/>
              </a:solidFill>
              <a:latin typeface="Arial"/>
              <a:ea typeface="Arial"/>
              <a:cs typeface="Arial"/>
              <a:sym typeface="Arial"/>
            </a:endParaRPr>
          </a:p>
        </p:txBody>
      </p:sp>
      <p:sp>
        <p:nvSpPr>
          <p:cNvPr id="9" name="Google Shape;376;p57"/>
          <p:cNvSpPr txBox="1"/>
          <p:nvPr/>
        </p:nvSpPr>
        <p:spPr>
          <a:xfrm>
            <a:off x="6174444" y="1779662"/>
            <a:ext cx="1853940" cy="7920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smtClean="0">
                <a:solidFill>
                  <a:schemeClr val="bg2">
                    <a:lumMod val="85000"/>
                    <a:lumOff val="15000"/>
                  </a:schemeClr>
                </a:solidFill>
              </a:rPr>
              <a:t>1:Abubakr Hussein</a:t>
            </a:r>
          </a:p>
          <a:p>
            <a:pPr lvl="0"/>
            <a:r>
              <a:rPr lang="en" sz="1100" dirty="0">
                <a:solidFill>
                  <a:schemeClr val="bg2">
                    <a:lumMod val="85000"/>
                    <a:lumOff val="15000"/>
                  </a:schemeClr>
                </a:solidFill>
              </a:rPr>
              <a:t>2</a:t>
            </a:r>
            <a:r>
              <a:rPr lang="en" sz="1100" dirty="0" smtClean="0">
                <a:solidFill>
                  <a:schemeClr val="bg2">
                    <a:lumMod val="85000"/>
                    <a:lumOff val="15000"/>
                  </a:schemeClr>
                </a:solidFill>
              </a:rPr>
              <a:t>:Mohamed Khaled </a:t>
            </a:r>
          </a:p>
          <a:p>
            <a:pPr lvl="0"/>
            <a:r>
              <a:rPr lang="en" sz="1100" dirty="0" smtClean="0">
                <a:solidFill>
                  <a:schemeClr val="bg2">
                    <a:lumMod val="85000"/>
                    <a:lumOff val="15000"/>
                  </a:schemeClr>
                </a:solidFill>
              </a:rPr>
              <a:t>3:Sara Ali</a:t>
            </a:r>
          </a:p>
          <a:p>
            <a:pPr lvl="0"/>
            <a:r>
              <a:rPr lang="en" sz="1100" dirty="0" smtClean="0">
                <a:solidFill>
                  <a:schemeClr val="bg2">
                    <a:lumMod val="85000"/>
                    <a:lumOff val="15000"/>
                  </a:schemeClr>
                </a:solidFill>
              </a:rPr>
              <a:t>4: Rania Mahomud</a:t>
            </a:r>
          </a:p>
          <a:p>
            <a:pPr lvl="0"/>
            <a:endParaRPr sz="1100" b="1" dirty="0">
              <a:solidFill>
                <a:schemeClr val="bg2">
                  <a:lumMod val="85000"/>
                  <a:lumOff val="1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5"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39"/>
        <p:cNvGrpSpPr/>
        <p:nvPr/>
      </p:nvGrpSpPr>
      <p:grpSpPr>
        <a:xfrm>
          <a:off x="0" y="0"/>
          <a:ext cx="0" cy="0"/>
          <a:chOff x="0" y="0"/>
          <a:chExt cx="0" cy="0"/>
        </a:xfrm>
      </p:grpSpPr>
      <p:sp>
        <p:nvSpPr>
          <p:cNvPr id="340" name="Google Shape;340;p52"/>
          <p:cNvSpPr txBox="1"/>
          <p:nvPr/>
        </p:nvSpPr>
        <p:spPr>
          <a:xfrm>
            <a:off x="0" y="76200"/>
            <a:ext cx="3000000" cy="187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F3F3F3"/>
                </a:solidFill>
              </a:rPr>
              <a:t>Prototype</a:t>
            </a:r>
            <a:endParaRPr sz="1600" b="1" dirty="0">
              <a:solidFill>
                <a:srgbClr val="FF0000"/>
              </a:solidFill>
            </a:endParaRPr>
          </a:p>
          <a:p>
            <a:pPr marL="457200" lvl="0" indent="-342900" algn="l" rtl="0">
              <a:spcBef>
                <a:spcPts val="0"/>
              </a:spcBef>
              <a:spcAft>
                <a:spcPts val="0"/>
              </a:spcAft>
              <a:buClr>
                <a:srgbClr val="FFFFFF"/>
              </a:buClr>
              <a:buSzPts val="1800"/>
              <a:buChar char="●"/>
            </a:pPr>
            <a:r>
              <a:rPr lang="en" sz="1800" b="1" dirty="0">
                <a:solidFill>
                  <a:srgbClr val="FFFFFF"/>
                </a:solidFill>
              </a:rPr>
              <a:t>Add new </a:t>
            </a:r>
            <a:r>
              <a:rPr lang="en" sz="1800" b="1" dirty="0" smtClean="0">
                <a:solidFill>
                  <a:srgbClr val="FFFFFF"/>
                </a:solidFill>
              </a:rPr>
              <a:t>student</a:t>
            </a:r>
          </a:p>
          <a:p>
            <a:pPr marL="457200" indent="-342900">
              <a:buClr>
                <a:srgbClr val="FFFFFF"/>
              </a:buClr>
              <a:buSzPts val="1800"/>
              <a:buFont typeface="Arial"/>
              <a:buChar char="●"/>
            </a:pPr>
            <a:r>
              <a:rPr lang="en-US" sz="1800" b="1" dirty="0">
                <a:solidFill>
                  <a:schemeClr val="lt1"/>
                </a:solidFill>
              </a:rPr>
              <a:t>Delete an </a:t>
            </a:r>
            <a:r>
              <a:rPr lang="en-US" sz="1800" b="1" dirty="0" smtClean="0">
                <a:solidFill>
                  <a:schemeClr val="lt1"/>
                </a:solidFill>
              </a:rPr>
              <a:t>student</a:t>
            </a:r>
            <a:endParaRPr sz="1800" b="1" dirty="0">
              <a:solidFill>
                <a:srgbClr val="FFFFFF"/>
              </a:solidFill>
            </a:endParaRPr>
          </a:p>
          <a:p>
            <a:pPr marL="457200" lvl="0" indent="-342900" algn="l" rtl="0">
              <a:lnSpc>
                <a:spcPct val="115000"/>
              </a:lnSpc>
              <a:spcBef>
                <a:spcPts val="0"/>
              </a:spcBef>
              <a:spcAft>
                <a:spcPts val="0"/>
              </a:spcAft>
              <a:buClr>
                <a:srgbClr val="FF0000"/>
              </a:buClr>
              <a:buSzPts val="1800"/>
              <a:buChar char="●"/>
            </a:pPr>
            <a:r>
              <a:rPr lang="en" sz="1800" b="1" dirty="0">
                <a:solidFill>
                  <a:srgbClr val="FF0000"/>
                </a:solidFill>
              </a:rPr>
              <a:t>Print Attendance</a:t>
            </a:r>
            <a:endParaRPr sz="1800" b="1" dirty="0">
              <a:solidFill>
                <a:srgbClr val="FF0000"/>
              </a:solidFill>
            </a:endParaRPr>
          </a:p>
          <a:p>
            <a:pPr marL="0" lvl="0" indent="0" algn="l" rtl="0">
              <a:spcBef>
                <a:spcPts val="0"/>
              </a:spcBef>
              <a:spcAft>
                <a:spcPts val="0"/>
              </a:spcAft>
              <a:buClr>
                <a:srgbClr val="000000"/>
              </a:buClr>
              <a:buSzPts val="1100"/>
              <a:buNone/>
            </a:pPr>
            <a:endParaRPr sz="1800" dirty="0">
              <a:solidFill>
                <a:srgbClr val="F3F3F3"/>
              </a:solidFill>
            </a:endParaRPr>
          </a:p>
          <a:p>
            <a:pPr marL="0" lvl="0" indent="0" algn="l" rtl="0">
              <a:spcBef>
                <a:spcPts val="0"/>
              </a:spcBef>
              <a:spcAft>
                <a:spcPts val="0"/>
              </a:spcAft>
              <a:buNone/>
            </a:pPr>
            <a:endParaRPr sz="1800" dirty="0">
              <a:solidFill>
                <a:srgbClr val="F3F3F3"/>
              </a:solidFill>
            </a:endParaRPr>
          </a:p>
        </p:txBody>
      </p:sp>
      <p:sp>
        <p:nvSpPr>
          <p:cNvPr id="341" name="Google Shape;341;p52"/>
          <p:cNvSpPr txBox="1"/>
          <p:nvPr/>
        </p:nvSpPr>
        <p:spPr>
          <a:xfrm>
            <a:off x="3000000" y="490500"/>
            <a:ext cx="6362100" cy="46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3F3F3"/>
                </a:solidFill>
              </a:rPr>
              <a:t>Attendance  Excel Sheet</a:t>
            </a:r>
            <a:endParaRPr b="1">
              <a:solidFill>
                <a:srgbClr val="F3F3F3"/>
              </a:solidFill>
            </a:endParaRPr>
          </a:p>
          <a:p>
            <a:pPr marL="0" lvl="0" indent="0" algn="l" rtl="0">
              <a:spcBef>
                <a:spcPts val="0"/>
              </a:spcBef>
              <a:spcAft>
                <a:spcPts val="0"/>
              </a:spcAft>
              <a:buNone/>
            </a:pPr>
            <a:endParaRPr b="1">
              <a:solidFill>
                <a:srgbClr val="F3F3F3"/>
              </a:solidFill>
            </a:endParaRPr>
          </a:p>
          <a:p>
            <a:pPr marL="0" lvl="0" indent="0" algn="l" rtl="0">
              <a:spcBef>
                <a:spcPts val="0"/>
              </a:spcBef>
              <a:spcAft>
                <a:spcPts val="0"/>
              </a:spcAft>
              <a:buNone/>
            </a:pPr>
            <a:endParaRPr b="1">
              <a:solidFill>
                <a:srgbClr val="F3F3F3"/>
              </a:solidFill>
            </a:endParaRPr>
          </a:p>
        </p:txBody>
      </p:sp>
      <p:pic>
        <p:nvPicPr>
          <p:cNvPr id="342" name="Google Shape;342;p52"/>
          <p:cNvPicPr preferRelativeResize="0"/>
          <p:nvPr/>
        </p:nvPicPr>
        <p:blipFill rotWithShape="1">
          <a:blip r:embed="rId3">
            <a:alphaModFix/>
          </a:blip>
          <a:srcRect/>
          <a:stretch/>
        </p:blipFill>
        <p:spPr>
          <a:xfrm>
            <a:off x="4004500" y="1007125"/>
            <a:ext cx="4160350" cy="4136375"/>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74"/>
        <p:cNvGrpSpPr/>
        <p:nvPr/>
      </p:nvGrpSpPr>
      <p:grpSpPr>
        <a:xfrm>
          <a:off x="0" y="0"/>
          <a:ext cx="0" cy="0"/>
          <a:chOff x="0" y="0"/>
          <a:chExt cx="0" cy="0"/>
        </a:xfrm>
      </p:grpSpPr>
      <p:sp>
        <p:nvSpPr>
          <p:cNvPr id="375" name="Google Shape;375;p57"/>
          <p:cNvSpPr txBox="1"/>
          <p:nvPr/>
        </p:nvSpPr>
        <p:spPr>
          <a:xfrm>
            <a:off x="155875" y="328000"/>
            <a:ext cx="3513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rgbClr val="FF0000"/>
              </a:buClr>
              <a:buSzPts val="1600"/>
              <a:buChar char="●"/>
            </a:pPr>
            <a:r>
              <a:rPr lang="en" sz="1600" b="1">
                <a:solidFill>
                  <a:srgbClr val="FF0000"/>
                </a:solidFill>
              </a:rPr>
              <a:t>Use case</a:t>
            </a:r>
            <a:endParaRPr sz="1600" b="1">
              <a:solidFill>
                <a:srgbClr val="FF0000"/>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Sequence diagrams</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Class diagram</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ERD</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Database</a:t>
            </a:r>
            <a:endParaRPr sz="2400" b="1">
              <a:solidFill>
                <a:schemeClr val="lt1"/>
              </a:solidFill>
            </a:endParaRPr>
          </a:p>
          <a:p>
            <a:pPr marL="0" lvl="0" indent="0" algn="l" rtl="0">
              <a:spcBef>
                <a:spcPts val="0"/>
              </a:spcBef>
              <a:spcAft>
                <a:spcPts val="0"/>
              </a:spcAft>
              <a:buNone/>
            </a:pPr>
            <a:endParaRPr sz="1800">
              <a:solidFill>
                <a:srgbClr val="F3F3F3"/>
              </a:solidFill>
            </a:endParaRPr>
          </a:p>
        </p:txBody>
      </p:sp>
      <p:sp>
        <p:nvSpPr>
          <p:cNvPr id="376" name="Google Shape;376;p57"/>
          <p:cNvSpPr txBox="1"/>
          <p:nvPr/>
        </p:nvSpPr>
        <p:spPr>
          <a:xfrm>
            <a:off x="3308275" y="707300"/>
            <a:ext cx="3000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3F3F3"/>
                </a:solidFill>
              </a:rPr>
              <a:t>Class attendance system</a:t>
            </a:r>
            <a:endParaRPr b="1">
              <a:solidFill>
                <a:srgbClr val="F3F3F3"/>
              </a:solidFill>
            </a:endParaRPr>
          </a:p>
        </p:txBody>
      </p:sp>
      <p:pic>
        <p:nvPicPr>
          <p:cNvPr id="377" name="Google Shape;377;p57"/>
          <p:cNvPicPr preferRelativeResize="0"/>
          <p:nvPr/>
        </p:nvPicPr>
        <p:blipFill>
          <a:blip r:embed="rId3">
            <a:alphaModFix/>
          </a:blip>
          <a:stretch>
            <a:fillRect/>
          </a:stretch>
        </p:blipFill>
        <p:spPr>
          <a:xfrm>
            <a:off x="3308275" y="1139000"/>
            <a:ext cx="5835725" cy="40045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46"/>
        <p:cNvGrpSpPr/>
        <p:nvPr/>
      </p:nvGrpSpPr>
      <p:grpSpPr>
        <a:xfrm>
          <a:off x="0" y="0"/>
          <a:ext cx="0" cy="0"/>
          <a:chOff x="0" y="0"/>
          <a:chExt cx="0" cy="0"/>
        </a:xfrm>
      </p:grpSpPr>
      <p:sp>
        <p:nvSpPr>
          <p:cNvPr id="347" name="Google Shape;347;p53"/>
          <p:cNvSpPr txBox="1"/>
          <p:nvPr/>
        </p:nvSpPr>
        <p:spPr>
          <a:xfrm>
            <a:off x="155875" y="328000"/>
            <a:ext cx="3561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rgbClr val="FF0000"/>
              </a:buClr>
              <a:buSzPts val="1600"/>
              <a:buChar char="●"/>
            </a:pPr>
            <a:r>
              <a:rPr lang="en" sz="1600" b="1">
                <a:solidFill>
                  <a:srgbClr val="FF0000"/>
                </a:solidFill>
              </a:rPr>
              <a:t>Use case</a:t>
            </a:r>
            <a:endParaRPr sz="1600" b="1">
              <a:solidFill>
                <a:srgbClr val="FF0000"/>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Sequence diagrams</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Class diagram</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ERD</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Database</a:t>
            </a:r>
            <a:endParaRPr sz="2400" b="1">
              <a:solidFill>
                <a:schemeClr val="lt1"/>
              </a:solidFill>
            </a:endParaRPr>
          </a:p>
          <a:p>
            <a:pPr marL="0" lvl="0" indent="0" algn="l" rtl="0">
              <a:spcBef>
                <a:spcPts val="0"/>
              </a:spcBef>
              <a:spcAft>
                <a:spcPts val="0"/>
              </a:spcAft>
              <a:buClr>
                <a:schemeClr val="dk2"/>
              </a:buClr>
              <a:buSzPts val="1100"/>
              <a:buFont typeface="Arial"/>
              <a:buNone/>
            </a:pPr>
            <a:endParaRPr sz="1800">
              <a:solidFill>
                <a:srgbClr val="F3F3F3"/>
              </a:solidFill>
            </a:endParaRPr>
          </a:p>
          <a:p>
            <a:pPr marL="0" lvl="0" indent="0" algn="l" rtl="0">
              <a:spcBef>
                <a:spcPts val="0"/>
              </a:spcBef>
              <a:spcAft>
                <a:spcPts val="0"/>
              </a:spcAft>
              <a:buNone/>
            </a:pPr>
            <a:endParaRPr sz="2400" b="1">
              <a:solidFill>
                <a:schemeClr val="lt1"/>
              </a:solidFill>
            </a:endParaRPr>
          </a:p>
        </p:txBody>
      </p:sp>
      <p:pic>
        <p:nvPicPr>
          <p:cNvPr id="348" name="Google Shape;348;p53"/>
          <p:cNvPicPr preferRelativeResize="0"/>
          <p:nvPr/>
        </p:nvPicPr>
        <p:blipFill>
          <a:blip r:embed="rId3">
            <a:alphaModFix/>
          </a:blip>
          <a:stretch>
            <a:fillRect/>
          </a:stretch>
        </p:blipFill>
        <p:spPr>
          <a:xfrm>
            <a:off x="3367625" y="1083375"/>
            <a:ext cx="5776375" cy="4060124"/>
          </a:xfrm>
          <a:prstGeom prst="rect">
            <a:avLst/>
          </a:prstGeom>
          <a:noFill/>
          <a:ln>
            <a:noFill/>
          </a:ln>
        </p:spPr>
      </p:pic>
      <p:sp>
        <p:nvSpPr>
          <p:cNvPr id="349" name="Google Shape;349;p53"/>
          <p:cNvSpPr txBox="1"/>
          <p:nvPr/>
        </p:nvSpPr>
        <p:spPr>
          <a:xfrm>
            <a:off x="3319650" y="735600"/>
            <a:ext cx="3000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3F3F3"/>
                </a:solidFill>
              </a:rPr>
              <a:t>Capture new image</a:t>
            </a:r>
            <a:endParaRPr b="1">
              <a:solidFill>
                <a:srgbClr val="F3F3F3"/>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220"/>
        <p:cNvGrpSpPr/>
        <p:nvPr/>
      </p:nvGrpSpPr>
      <p:grpSpPr>
        <a:xfrm>
          <a:off x="0" y="0"/>
          <a:ext cx="0" cy="0"/>
          <a:chOff x="0" y="0"/>
          <a:chExt cx="0" cy="0"/>
        </a:xfrm>
      </p:grpSpPr>
      <p:sp>
        <p:nvSpPr>
          <p:cNvPr id="221" name="Google Shape;221;p38"/>
          <p:cNvSpPr/>
          <p:nvPr/>
        </p:nvSpPr>
        <p:spPr>
          <a:xfrm rot="10800000" flipH="1">
            <a:off x="-3075" y="-6131"/>
            <a:ext cx="4462946"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E6F4E4"/>
          </a:solidFill>
          <a:ln>
            <a:noFill/>
          </a:ln>
        </p:spPr>
      </p:sp>
      <p:sp>
        <p:nvSpPr>
          <p:cNvPr id="222" name="Google Shape;222;p38"/>
          <p:cNvSpPr txBox="1"/>
          <p:nvPr/>
        </p:nvSpPr>
        <p:spPr>
          <a:xfrm>
            <a:off x="102300" y="359675"/>
            <a:ext cx="2415600" cy="337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3600" b="1"/>
              <a:t>Content</a:t>
            </a:r>
            <a:endParaRPr sz="3600" b="1"/>
          </a:p>
          <a:p>
            <a:pPr marL="0" lvl="0" indent="0" algn="l" rtl="0">
              <a:lnSpc>
                <a:spcPct val="115000"/>
              </a:lnSpc>
              <a:spcBef>
                <a:spcPts val="0"/>
              </a:spcBef>
              <a:spcAft>
                <a:spcPts val="0"/>
              </a:spcAft>
              <a:buNone/>
            </a:pPr>
            <a:r>
              <a:rPr lang="en" sz="1800" b="1">
                <a:solidFill>
                  <a:srgbClr val="FFFFFF"/>
                </a:solidFill>
              </a:rPr>
              <a:t>	</a:t>
            </a:r>
            <a:endParaRPr sz="1800" b="1">
              <a:solidFill>
                <a:srgbClr val="FFFFFF"/>
              </a:solidFill>
            </a:endParaRPr>
          </a:p>
        </p:txBody>
      </p:sp>
      <p:pic>
        <p:nvPicPr>
          <p:cNvPr id="223" name="Google Shape;223;p38"/>
          <p:cNvPicPr preferRelativeResize="0"/>
          <p:nvPr/>
        </p:nvPicPr>
        <p:blipFill>
          <a:blip r:embed="rId3">
            <a:alphaModFix/>
          </a:blip>
          <a:stretch>
            <a:fillRect/>
          </a:stretch>
        </p:blipFill>
        <p:spPr>
          <a:xfrm>
            <a:off x="178562" y="2421967"/>
            <a:ext cx="212825" cy="212825"/>
          </a:xfrm>
          <a:prstGeom prst="rect">
            <a:avLst/>
          </a:prstGeom>
          <a:noFill/>
          <a:ln>
            <a:noFill/>
          </a:ln>
        </p:spPr>
      </p:pic>
      <p:sp>
        <p:nvSpPr>
          <p:cNvPr id="224" name="Google Shape;224;p38"/>
          <p:cNvSpPr txBox="1"/>
          <p:nvPr/>
        </p:nvSpPr>
        <p:spPr>
          <a:xfrm>
            <a:off x="4527000" y="485575"/>
            <a:ext cx="4537200" cy="3849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chemeClr val="lt1"/>
                </a:solidFill>
              </a:rPr>
              <a:t>Problem</a:t>
            </a:r>
            <a:endParaRPr sz="2400" b="1">
              <a:solidFill>
                <a:schemeClr val="lt1"/>
              </a:solidFill>
            </a:endParaRPr>
          </a:p>
          <a:p>
            <a:pPr marL="0" lvl="0" indent="0" algn="l" rtl="0">
              <a:lnSpc>
                <a:spcPct val="115000"/>
              </a:lnSpc>
              <a:spcBef>
                <a:spcPts val="0"/>
              </a:spcBef>
              <a:spcAft>
                <a:spcPts val="0"/>
              </a:spcAft>
              <a:buNone/>
            </a:pPr>
            <a:r>
              <a:rPr lang="en" sz="2400" b="1">
                <a:solidFill>
                  <a:schemeClr val="lt1"/>
                </a:solidFill>
              </a:rPr>
              <a:t>Analysis </a:t>
            </a:r>
            <a:endParaRPr sz="2400" b="1">
              <a:solidFill>
                <a:schemeClr val="lt1"/>
              </a:solidFill>
            </a:endParaRPr>
          </a:p>
          <a:p>
            <a:pPr marL="0" lvl="0" indent="0" algn="l" rtl="0">
              <a:lnSpc>
                <a:spcPct val="115000"/>
              </a:lnSpc>
              <a:spcBef>
                <a:spcPts val="0"/>
              </a:spcBef>
              <a:spcAft>
                <a:spcPts val="0"/>
              </a:spcAft>
              <a:buNone/>
            </a:pPr>
            <a:r>
              <a:rPr lang="en" sz="2400" b="1">
                <a:solidFill>
                  <a:schemeClr val="lt1"/>
                </a:solidFill>
              </a:rPr>
              <a:t>Solution</a:t>
            </a:r>
            <a:endParaRPr sz="2400" b="1">
              <a:solidFill>
                <a:schemeClr val="lt1"/>
              </a:solidFill>
            </a:endParaRPr>
          </a:p>
          <a:p>
            <a:pPr marL="0" lvl="0" indent="0" algn="l" rtl="0">
              <a:lnSpc>
                <a:spcPct val="115000"/>
              </a:lnSpc>
              <a:spcBef>
                <a:spcPts val="0"/>
              </a:spcBef>
              <a:spcAft>
                <a:spcPts val="0"/>
              </a:spcAft>
              <a:buNone/>
            </a:pPr>
            <a:r>
              <a:rPr lang="en" sz="2400" b="1">
                <a:solidFill>
                  <a:schemeClr val="lt1"/>
                </a:solidFill>
              </a:rPr>
              <a:t>Prototype</a:t>
            </a:r>
            <a:endParaRPr sz="2400" b="1">
              <a:solidFill>
                <a:schemeClr val="lt1"/>
              </a:solidFill>
            </a:endParaRPr>
          </a:p>
          <a:p>
            <a:pPr marL="0" lvl="0" indent="0" algn="l" rtl="0">
              <a:lnSpc>
                <a:spcPct val="115000"/>
              </a:lnSpc>
              <a:spcBef>
                <a:spcPts val="0"/>
              </a:spcBef>
              <a:spcAft>
                <a:spcPts val="0"/>
              </a:spcAft>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Use case</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Sequence diagrams</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Class diagram</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ERD</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Database</a:t>
            </a:r>
            <a:endParaRPr sz="1600" b="1">
              <a:solidFill>
                <a:schemeClr val="lt1"/>
              </a:solidFill>
            </a:endParaRPr>
          </a:p>
          <a:p>
            <a:pPr marL="0" lvl="0" indent="0" algn="l" rtl="0">
              <a:lnSpc>
                <a:spcPct val="115000"/>
              </a:lnSpc>
              <a:spcBef>
                <a:spcPts val="0"/>
              </a:spcBef>
              <a:spcAft>
                <a:spcPts val="0"/>
              </a:spcAft>
              <a:buNone/>
            </a:pPr>
            <a:r>
              <a:rPr lang="en" sz="2400" b="1">
                <a:solidFill>
                  <a:schemeClr val="lt1"/>
                </a:solidFill>
              </a:rPr>
              <a:t>Results and Conclusion</a:t>
            </a:r>
            <a:endParaRPr sz="2400" b="1">
              <a:solidFill>
                <a:schemeClr val="lt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53"/>
        <p:cNvGrpSpPr/>
        <p:nvPr/>
      </p:nvGrpSpPr>
      <p:grpSpPr>
        <a:xfrm>
          <a:off x="0" y="0"/>
          <a:ext cx="0" cy="0"/>
          <a:chOff x="0" y="0"/>
          <a:chExt cx="0" cy="0"/>
        </a:xfrm>
      </p:grpSpPr>
      <p:sp>
        <p:nvSpPr>
          <p:cNvPr id="354" name="Google Shape;354;p54"/>
          <p:cNvSpPr txBox="1"/>
          <p:nvPr/>
        </p:nvSpPr>
        <p:spPr>
          <a:xfrm>
            <a:off x="155875" y="328000"/>
            <a:ext cx="36447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rgbClr val="FF0000"/>
              </a:buClr>
              <a:buSzPts val="1600"/>
              <a:buChar char="●"/>
            </a:pPr>
            <a:r>
              <a:rPr lang="en" sz="1600" b="1">
                <a:solidFill>
                  <a:srgbClr val="FF0000"/>
                </a:solidFill>
              </a:rPr>
              <a:t>Use case</a:t>
            </a:r>
            <a:endParaRPr sz="1600" b="1">
              <a:solidFill>
                <a:srgbClr val="FF0000"/>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Sequence diagrams</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Class diagram</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ERD</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Database</a:t>
            </a:r>
            <a:endParaRPr sz="2400" b="1">
              <a:solidFill>
                <a:schemeClr val="lt1"/>
              </a:solidFill>
            </a:endParaRPr>
          </a:p>
          <a:p>
            <a:pPr marL="0" lvl="0" indent="0" algn="l" rtl="0">
              <a:spcBef>
                <a:spcPts val="0"/>
              </a:spcBef>
              <a:spcAft>
                <a:spcPts val="0"/>
              </a:spcAft>
              <a:buClr>
                <a:schemeClr val="dk2"/>
              </a:buClr>
              <a:buSzPts val="1100"/>
              <a:buFont typeface="Arial"/>
              <a:buNone/>
            </a:pPr>
            <a:endParaRPr sz="1800">
              <a:solidFill>
                <a:srgbClr val="F3F3F3"/>
              </a:solidFill>
            </a:endParaRPr>
          </a:p>
          <a:p>
            <a:pPr marL="0" lvl="0" indent="0" algn="l" rtl="0">
              <a:spcBef>
                <a:spcPts val="0"/>
              </a:spcBef>
              <a:spcAft>
                <a:spcPts val="0"/>
              </a:spcAft>
              <a:buNone/>
            </a:pPr>
            <a:endParaRPr sz="2400" b="1">
              <a:solidFill>
                <a:schemeClr val="lt1"/>
              </a:solidFill>
            </a:endParaRPr>
          </a:p>
        </p:txBody>
      </p:sp>
      <p:sp>
        <p:nvSpPr>
          <p:cNvPr id="355" name="Google Shape;355;p54"/>
          <p:cNvSpPr txBox="1"/>
          <p:nvPr/>
        </p:nvSpPr>
        <p:spPr>
          <a:xfrm>
            <a:off x="3367625" y="651675"/>
            <a:ext cx="3000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3F3F3"/>
                </a:solidFill>
              </a:rPr>
              <a:t>Add student</a:t>
            </a:r>
            <a:endParaRPr b="1" dirty="0">
              <a:solidFill>
                <a:srgbClr val="F3F3F3"/>
              </a:solidFill>
            </a:endParaRPr>
          </a:p>
        </p:txBody>
      </p:sp>
      <p:pic>
        <p:nvPicPr>
          <p:cNvPr id="356" name="Google Shape;356;p54"/>
          <p:cNvPicPr preferRelativeResize="0"/>
          <p:nvPr/>
        </p:nvPicPr>
        <p:blipFill>
          <a:blip r:embed="rId3">
            <a:alphaModFix/>
          </a:blip>
          <a:stretch>
            <a:fillRect/>
          </a:stretch>
        </p:blipFill>
        <p:spPr>
          <a:xfrm>
            <a:off x="3296300" y="1052513"/>
            <a:ext cx="5847701" cy="4111525"/>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67"/>
        <p:cNvGrpSpPr/>
        <p:nvPr/>
      </p:nvGrpSpPr>
      <p:grpSpPr>
        <a:xfrm>
          <a:off x="0" y="0"/>
          <a:ext cx="0" cy="0"/>
          <a:chOff x="0" y="0"/>
          <a:chExt cx="0" cy="0"/>
        </a:xfrm>
      </p:grpSpPr>
      <p:sp>
        <p:nvSpPr>
          <p:cNvPr id="368" name="Google Shape;368;p56"/>
          <p:cNvSpPr txBox="1"/>
          <p:nvPr/>
        </p:nvSpPr>
        <p:spPr>
          <a:xfrm>
            <a:off x="155875" y="328000"/>
            <a:ext cx="36567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dirty="0">
                <a:solidFill>
                  <a:schemeClr val="lt1"/>
                </a:solidFill>
              </a:rPr>
              <a:t>Software Design </a:t>
            </a:r>
            <a:endParaRPr sz="2400" b="1" dirty="0">
              <a:solidFill>
                <a:schemeClr val="lt1"/>
              </a:solidFill>
            </a:endParaRPr>
          </a:p>
          <a:p>
            <a:pPr marL="914400" lvl="0" indent="-330200" algn="l" rtl="0">
              <a:lnSpc>
                <a:spcPct val="115000"/>
              </a:lnSpc>
              <a:spcBef>
                <a:spcPts val="0"/>
              </a:spcBef>
              <a:spcAft>
                <a:spcPts val="0"/>
              </a:spcAft>
              <a:buClr>
                <a:srgbClr val="FF0000"/>
              </a:buClr>
              <a:buSzPts val="1600"/>
              <a:buChar char="●"/>
            </a:pPr>
            <a:r>
              <a:rPr lang="en" sz="1600" b="1" dirty="0">
                <a:solidFill>
                  <a:srgbClr val="FF0000"/>
                </a:solidFill>
              </a:rPr>
              <a:t>Use case</a:t>
            </a:r>
            <a:endParaRPr sz="1600" b="1" dirty="0">
              <a:solidFill>
                <a:srgbClr val="FF0000"/>
              </a:solidFill>
            </a:endParaRPr>
          </a:p>
          <a:p>
            <a:pPr marL="914400" lvl="0" indent="-330200" algn="l" rtl="0">
              <a:lnSpc>
                <a:spcPct val="115000"/>
              </a:lnSpc>
              <a:spcBef>
                <a:spcPts val="0"/>
              </a:spcBef>
              <a:spcAft>
                <a:spcPts val="0"/>
              </a:spcAft>
              <a:buClr>
                <a:schemeClr val="lt1"/>
              </a:buClr>
              <a:buSzPts val="1600"/>
              <a:buChar char="●"/>
            </a:pPr>
            <a:r>
              <a:rPr lang="en" sz="1600" b="1" dirty="0">
                <a:solidFill>
                  <a:schemeClr val="lt1"/>
                </a:solidFill>
              </a:rPr>
              <a:t>Sequence diagrams</a:t>
            </a:r>
            <a:endParaRPr sz="1600" b="1" dirty="0">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dirty="0">
                <a:solidFill>
                  <a:schemeClr val="lt1"/>
                </a:solidFill>
              </a:rPr>
              <a:t>Class diagram</a:t>
            </a:r>
            <a:endParaRPr sz="1600" b="1" dirty="0">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dirty="0">
                <a:solidFill>
                  <a:schemeClr val="lt1"/>
                </a:solidFill>
              </a:rPr>
              <a:t>ERD</a:t>
            </a:r>
            <a:endParaRPr sz="1600" b="1" dirty="0">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dirty="0">
                <a:solidFill>
                  <a:schemeClr val="lt1"/>
                </a:solidFill>
              </a:rPr>
              <a:t>Database</a:t>
            </a:r>
            <a:endParaRPr sz="2400" b="1" dirty="0">
              <a:solidFill>
                <a:schemeClr val="lt1"/>
              </a:solidFill>
            </a:endParaRPr>
          </a:p>
          <a:p>
            <a:pPr marL="0" lvl="0" indent="0" algn="l" rtl="0">
              <a:spcBef>
                <a:spcPts val="0"/>
              </a:spcBef>
              <a:spcAft>
                <a:spcPts val="0"/>
              </a:spcAft>
              <a:buClr>
                <a:schemeClr val="dk2"/>
              </a:buClr>
              <a:buSzPts val="1100"/>
              <a:buFont typeface="Arial"/>
              <a:buNone/>
            </a:pPr>
            <a:endParaRPr sz="1800" dirty="0">
              <a:solidFill>
                <a:srgbClr val="F3F3F3"/>
              </a:solidFill>
            </a:endParaRPr>
          </a:p>
          <a:p>
            <a:pPr marL="0" lvl="0" indent="0" algn="l" rtl="0">
              <a:spcBef>
                <a:spcPts val="0"/>
              </a:spcBef>
              <a:spcAft>
                <a:spcPts val="0"/>
              </a:spcAft>
              <a:buNone/>
            </a:pPr>
            <a:endParaRPr sz="2400" b="1" dirty="0">
              <a:solidFill>
                <a:schemeClr val="lt1"/>
              </a:solidFill>
            </a:endParaRPr>
          </a:p>
        </p:txBody>
      </p:sp>
      <p:sp>
        <p:nvSpPr>
          <p:cNvPr id="369" name="Google Shape;369;p56"/>
          <p:cNvSpPr txBox="1"/>
          <p:nvPr/>
        </p:nvSpPr>
        <p:spPr>
          <a:xfrm>
            <a:off x="3308275" y="707300"/>
            <a:ext cx="3000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rgbClr val="F3F3F3"/>
                </a:solidFill>
              </a:rPr>
              <a:t>Delete student</a:t>
            </a:r>
            <a:endParaRPr b="1" dirty="0">
              <a:solidFill>
                <a:srgbClr val="F3F3F3"/>
              </a:solidFill>
            </a:endParaRPr>
          </a:p>
        </p:txBody>
      </p:sp>
      <p:pic>
        <p:nvPicPr>
          <p:cNvPr id="370" name="Google Shape;370;p56"/>
          <p:cNvPicPr preferRelativeResize="0"/>
          <p:nvPr/>
        </p:nvPicPr>
        <p:blipFill>
          <a:blip r:embed="rId3">
            <a:alphaModFix/>
          </a:blip>
          <a:stretch>
            <a:fillRect/>
          </a:stretch>
        </p:blipFill>
        <p:spPr>
          <a:xfrm>
            <a:off x="3308275" y="1079050"/>
            <a:ext cx="5835726" cy="4064451"/>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60"/>
        <p:cNvGrpSpPr/>
        <p:nvPr/>
      </p:nvGrpSpPr>
      <p:grpSpPr>
        <a:xfrm>
          <a:off x="0" y="0"/>
          <a:ext cx="0" cy="0"/>
          <a:chOff x="0" y="0"/>
          <a:chExt cx="0" cy="0"/>
        </a:xfrm>
      </p:grpSpPr>
      <p:sp>
        <p:nvSpPr>
          <p:cNvPr id="361" name="Google Shape;361;p55"/>
          <p:cNvSpPr txBox="1"/>
          <p:nvPr/>
        </p:nvSpPr>
        <p:spPr>
          <a:xfrm>
            <a:off x="155875" y="328000"/>
            <a:ext cx="3405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rgbClr val="FF0000"/>
              </a:buClr>
              <a:buSzPts val="1600"/>
              <a:buChar char="●"/>
            </a:pPr>
            <a:r>
              <a:rPr lang="en" sz="1600" b="1">
                <a:solidFill>
                  <a:srgbClr val="FF0000"/>
                </a:solidFill>
              </a:rPr>
              <a:t>Use case</a:t>
            </a:r>
            <a:endParaRPr sz="1600" b="1">
              <a:solidFill>
                <a:srgbClr val="FF0000"/>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Sequence diagrams</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Class diagram</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ERD</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Database</a:t>
            </a:r>
            <a:endParaRPr sz="2400" b="1">
              <a:solidFill>
                <a:schemeClr val="lt1"/>
              </a:solidFill>
            </a:endParaRPr>
          </a:p>
          <a:p>
            <a:pPr marL="0" lvl="0" indent="0" algn="l" rtl="0">
              <a:spcBef>
                <a:spcPts val="0"/>
              </a:spcBef>
              <a:spcAft>
                <a:spcPts val="0"/>
              </a:spcAft>
              <a:buClr>
                <a:schemeClr val="dk2"/>
              </a:buClr>
              <a:buSzPts val="1100"/>
              <a:buFont typeface="Arial"/>
              <a:buNone/>
            </a:pPr>
            <a:endParaRPr sz="1800">
              <a:solidFill>
                <a:srgbClr val="F3F3F3"/>
              </a:solidFill>
            </a:endParaRPr>
          </a:p>
          <a:p>
            <a:pPr marL="0" lvl="0" indent="0" algn="l" rtl="0">
              <a:spcBef>
                <a:spcPts val="0"/>
              </a:spcBef>
              <a:spcAft>
                <a:spcPts val="0"/>
              </a:spcAft>
              <a:buNone/>
            </a:pPr>
            <a:endParaRPr sz="2400" b="1">
              <a:solidFill>
                <a:schemeClr val="lt1"/>
              </a:solidFill>
            </a:endParaRPr>
          </a:p>
        </p:txBody>
      </p:sp>
      <p:sp>
        <p:nvSpPr>
          <p:cNvPr id="362" name="Google Shape;362;p55"/>
          <p:cNvSpPr txBox="1"/>
          <p:nvPr/>
        </p:nvSpPr>
        <p:spPr>
          <a:xfrm>
            <a:off x="3308275" y="707300"/>
            <a:ext cx="3000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3F3F3"/>
                </a:solidFill>
              </a:rPr>
              <a:t>Print attendance</a:t>
            </a:r>
            <a:endParaRPr b="1">
              <a:solidFill>
                <a:srgbClr val="F3F3F3"/>
              </a:solidFill>
            </a:endParaRPr>
          </a:p>
        </p:txBody>
      </p:sp>
      <p:pic>
        <p:nvPicPr>
          <p:cNvPr id="363" name="Google Shape;363;p55"/>
          <p:cNvPicPr preferRelativeResize="0"/>
          <p:nvPr/>
        </p:nvPicPr>
        <p:blipFill>
          <a:blip r:embed="rId3">
            <a:alphaModFix/>
          </a:blip>
          <a:stretch>
            <a:fillRect/>
          </a:stretch>
        </p:blipFill>
        <p:spPr>
          <a:xfrm>
            <a:off x="3308275" y="1139000"/>
            <a:ext cx="5835725" cy="400450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81"/>
        <p:cNvGrpSpPr/>
        <p:nvPr/>
      </p:nvGrpSpPr>
      <p:grpSpPr>
        <a:xfrm>
          <a:off x="0" y="0"/>
          <a:ext cx="0" cy="0"/>
          <a:chOff x="0" y="0"/>
          <a:chExt cx="0" cy="0"/>
        </a:xfrm>
      </p:grpSpPr>
      <p:sp>
        <p:nvSpPr>
          <p:cNvPr id="382" name="Google Shape;382;p58"/>
          <p:cNvSpPr txBox="1"/>
          <p:nvPr/>
        </p:nvSpPr>
        <p:spPr>
          <a:xfrm>
            <a:off x="155875" y="328000"/>
            <a:ext cx="31524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rgbClr val="FFFFFF"/>
              </a:buClr>
              <a:buSzPts val="1600"/>
              <a:buChar char="●"/>
            </a:pPr>
            <a:r>
              <a:rPr lang="en" sz="1600" b="1">
                <a:solidFill>
                  <a:srgbClr val="FFFFFF"/>
                </a:solidFill>
              </a:rPr>
              <a:t>Use case</a:t>
            </a:r>
            <a:endParaRPr sz="1600" b="1">
              <a:solidFill>
                <a:srgbClr val="FFFFFF"/>
              </a:solidFill>
            </a:endParaRPr>
          </a:p>
          <a:p>
            <a:pPr marL="914400" lvl="0" indent="-330200" algn="l" rtl="0">
              <a:lnSpc>
                <a:spcPct val="115000"/>
              </a:lnSpc>
              <a:spcBef>
                <a:spcPts val="0"/>
              </a:spcBef>
              <a:spcAft>
                <a:spcPts val="0"/>
              </a:spcAft>
              <a:buClr>
                <a:srgbClr val="FF0000"/>
              </a:buClr>
              <a:buSzPts val="1600"/>
              <a:buChar char="●"/>
            </a:pPr>
            <a:r>
              <a:rPr lang="en" sz="1600" b="1">
                <a:solidFill>
                  <a:srgbClr val="FF0000"/>
                </a:solidFill>
              </a:rPr>
              <a:t>Sequence diagrams</a:t>
            </a:r>
            <a:endParaRPr sz="1600" b="1">
              <a:solidFill>
                <a:srgbClr val="FF0000"/>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Class diagram</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ERD</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Database</a:t>
            </a:r>
            <a:endParaRPr sz="2400" b="1">
              <a:solidFill>
                <a:schemeClr val="lt1"/>
              </a:solidFill>
            </a:endParaRPr>
          </a:p>
          <a:p>
            <a:pPr marL="0" lvl="0" indent="0" algn="l" rtl="0">
              <a:spcBef>
                <a:spcPts val="0"/>
              </a:spcBef>
              <a:spcAft>
                <a:spcPts val="0"/>
              </a:spcAft>
              <a:buNone/>
            </a:pPr>
            <a:endParaRPr sz="1800">
              <a:solidFill>
                <a:srgbClr val="F3F3F3"/>
              </a:solidFill>
            </a:endParaRPr>
          </a:p>
        </p:txBody>
      </p:sp>
      <p:sp>
        <p:nvSpPr>
          <p:cNvPr id="383" name="Google Shape;383;p58"/>
          <p:cNvSpPr txBox="1"/>
          <p:nvPr/>
        </p:nvSpPr>
        <p:spPr>
          <a:xfrm>
            <a:off x="3308275" y="707300"/>
            <a:ext cx="3000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3F3F3"/>
                </a:solidFill>
              </a:rPr>
              <a:t>Sequence diagrams</a:t>
            </a:r>
            <a:endParaRPr b="1">
              <a:solidFill>
                <a:srgbClr val="F3F3F3"/>
              </a:solidFill>
            </a:endParaRPr>
          </a:p>
        </p:txBody>
      </p:sp>
      <p:pic>
        <p:nvPicPr>
          <p:cNvPr id="384" name="Google Shape;384;p58"/>
          <p:cNvPicPr preferRelativeResize="0"/>
          <p:nvPr/>
        </p:nvPicPr>
        <p:blipFill>
          <a:blip r:embed="rId3">
            <a:alphaModFix/>
          </a:blip>
          <a:stretch>
            <a:fillRect/>
          </a:stretch>
        </p:blipFill>
        <p:spPr>
          <a:xfrm>
            <a:off x="3308275" y="1139000"/>
            <a:ext cx="5835725" cy="4004500"/>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88"/>
        <p:cNvGrpSpPr/>
        <p:nvPr/>
      </p:nvGrpSpPr>
      <p:grpSpPr>
        <a:xfrm>
          <a:off x="0" y="0"/>
          <a:ext cx="0" cy="0"/>
          <a:chOff x="0" y="0"/>
          <a:chExt cx="0" cy="0"/>
        </a:xfrm>
      </p:grpSpPr>
      <p:sp>
        <p:nvSpPr>
          <p:cNvPr id="389" name="Google Shape;389;p59"/>
          <p:cNvSpPr txBox="1"/>
          <p:nvPr/>
        </p:nvSpPr>
        <p:spPr>
          <a:xfrm>
            <a:off x="155875" y="328000"/>
            <a:ext cx="34290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rgbClr val="FFFFFF"/>
              </a:buClr>
              <a:buSzPts val="1600"/>
              <a:buChar char="●"/>
            </a:pPr>
            <a:r>
              <a:rPr lang="en" sz="1600" b="1">
                <a:solidFill>
                  <a:srgbClr val="FFFFFF"/>
                </a:solidFill>
              </a:rPr>
              <a:t>Use case</a:t>
            </a:r>
            <a:endParaRPr sz="1600" b="1">
              <a:solidFill>
                <a:srgbClr val="FFFFFF"/>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Sequence diagrams</a:t>
            </a:r>
            <a:endParaRPr sz="1600" b="1">
              <a:solidFill>
                <a:schemeClr val="lt1"/>
              </a:solidFill>
            </a:endParaRPr>
          </a:p>
          <a:p>
            <a:pPr marL="914400" lvl="0" indent="-330200" algn="l" rtl="0">
              <a:lnSpc>
                <a:spcPct val="115000"/>
              </a:lnSpc>
              <a:spcBef>
                <a:spcPts val="0"/>
              </a:spcBef>
              <a:spcAft>
                <a:spcPts val="0"/>
              </a:spcAft>
              <a:buClr>
                <a:srgbClr val="FF0000"/>
              </a:buClr>
              <a:buSzPts val="1600"/>
              <a:buChar char="●"/>
            </a:pPr>
            <a:r>
              <a:rPr lang="en" sz="1600" b="1">
                <a:solidFill>
                  <a:srgbClr val="FF0000"/>
                </a:solidFill>
              </a:rPr>
              <a:t>Class diagram</a:t>
            </a:r>
            <a:endParaRPr sz="1600" b="1">
              <a:solidFill>
                <a:srgbClr val="FF0000"/>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ERD</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Database</a:t>
            </a:r>
            <a:endParaRPr sz="2400" b="1">
              <a:solidFill>
                <a:schemeClr val="lt1"/>
              </a:solidFill>
            </a:endParaRPr>
          </a:p>
          <a:p>
            <a:pPr marL="0" lvl="0" indent="0" algn="l" rtl="0">
              <a:spcBef>
                <a:spcPts val="0"/>
              </a:spcBef>
              <a:spcAft>
                <a:spcPts val="0"/>
              </a:spcAft>
              <a:buClr>
                <a:schemeClr val="dk2"/>
              </a:buClr>
              <a:buSzPts val="1100"/>
              <a:buFont typeface="Arial"/>
              <a:buNone/>
            </a:pPr>
            <a:endParaRPr sz="1800">
              <a:solidFill>
                <a:srgbClr val="F3F3F3"/>
              </a:solidFill>
            </a:endParaRPr>
          </a:p>
          <a:p>
            <a:pPr marL="0" lvl="0" indent="0" algn="l" rtl="0">
              <a:spcBef>
                <a:spcPts val="0"/>
              </a:spcBef>
              <a:spcAft>
                <a:spcPts val="0"/>
              </a:spcAft>
              <a:buNone/>
            </a:pPr>
            <a:endParaRPr sz="2400" b="1">
              <a:solidFill>
                <a:schemeClr val="lt1"/>
              </a:solidFill>
            </a:endParaRPr>
          </a:p>
        </p:txBody>
      </p:sp>
      <p:sp>
        <p:nvSpPr>
          <p:cNvPr id="390" name="Google Shape;390;p59"/>
          <p:cNvSpPr txBox="1"/>
          <p:nvPr/>
        </p:nvSpPr>
        <p:spPr>
          <a:xfrm>
            <a:off x="3308275" y="707300"/>
            <a:ext cx="30000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3F3F3"/>
                </a:solidFill>
              </a:rPr>
              <a:t>Class diagram</a:t>
            </a:r>
            <a:endParaRPr b="1">
              <a:solidFill>
                <a:srgbClr val="F3F3F3"/>
              </a:solidFill>
            </a:endParaRPr>
          </a:p>
        </p:txBody>
      </p:sp>
      <p:pic>
        <p:nvPicPr>
          <p:cNvPr id="391" name="Google Shape;391;p59"/>
          <p:cNvPicPr preferRelativeResize="0"/>
          <p:nvPr/>
        </p:nvPicPr>
        <p:blipFill>
          <a:blip r:embed="rId3">
            <a:alphaModFix/>
          </a:blip>
          <a:stretch>
            <a:fillRect/>
          </a:stretch>
        </p:blipFill>
        <p:spPr>
          <a:xfrm>
            <a:off x="3308275" y="1079050"/>
            <a:ext cx="5835726" cy="40644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395"/>
        <p:cNvGrpSpPr/>
        <p:nvPr/>
      </p:nvGrpSpPr>
      <p:grpSpPr>
        <a:xfrm>
          <a:off x="0" y="0"/>
          <a:ext cx="0" cy="0"/>
          <a:chOff x="0" y="0"/>
          <a:chExt cx="0" cy="0"/>
        </a:xfrm>
      </p:grpSpPr>
      <p:sp>
        <p:nvSpPr>
          <p:cNvPr id="396" name="Google Shape;396;p60"/>
          <p:cNvSpPr txBox="1"/>
          <p:nvPr/>
        </p:nvSpPr>
        <p:spPr>
          <a:xfrm>
            <a:off x="155875" y="328000"/>
            <a:ext cx="3201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rgbClr val="FFFFFF"/>
              </a:buClr>
              <a:buSzPts val="1600"/>
              <a:buChar char="●"/>
            </a:pPr>
            <a:r>
              <a:rPr lang="en" sz="1600" b="1">
                <a:solidFill>
                  <a:srgbClr val="FFFFFF"/>
                </a:solidFill>
              </a:rPr>
              <a:t>Use case</a:t>
            </a:r>
            <a:endParaRPr sz="1600" b="1">
              <a:solidFill>
                <a:srgbClr val="FFFFFF"/>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Sequence diagrams</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Class diagram</a:t>
            </a:r>
            <a:endParaRPr sz="1600" b="1">
              <a:solidFill>
                <a:schemeClr val="lt1"/>
              </a:solidFill>
            </a:endParaRPr>
          </a:p>
          <a:p>
            <a:pPr marL="914400" lvl="0" indent="-330200" algn="l" rtl="0">
              <a:lnSpc>
                <a:spcPct val="115000"/>
              </a:lnSpc>
              <a:spcBef>
                <a:spcPts val="0"/>
              </a:spcBef>
              <a:spcAft>
                <a:spcPts val="0"/>
              </a:spcAft>
              <a:buClr>
                <a:srgbClr val="FF0000"/>
              </a:buClr>
              <a:buSzPts val="1600"/>
              <a:buChar char="●"/>
            </a:pPr>
            <a:r>
              <a:rPr lang="en" sz="1600" b="1">
                <a:solidFill>
                  <a:srgbClr val="FF0000"/>
                </a:solidFill>
              </a:rPr>
              <a:t>ERD</a:t>
            </a:r>
            <a:endParaRPr sz="1600" b="1">
              <a:solidFill>
                <a:srgbClr val="FF0000"/>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Database</a:t>
            </a:r>
            <a:endParaRPr sz="2400" b="1">
              <a:solidFill>
                <a:schemeClr val="lt1"/>
              </a:solidFill>
            </a:endParaRPr>
          </a:p>
          <a:p>
            <a:pPr marL="0" lvl="0" indent="0" algn="l" rtl="0">
              <a:spcBef>
                <a:spcPts val="0"/>
              </a:spcBef>
              <a:spcAft>
                <a:spcPts val="0"/>
              </a:spcAft>
              <a:buClr>
                <a:schemeClr val="dk2"/>
              </a:buClr>
              <a:buSzPts val="1100"/>
              <a:buFont typeface="Arial"/>
              <a:buNone/>
            </a:pPr>
            <a:endParaRPr sz="1800">
              <a:solidFill>
                <a:srgbClr val="F3F3F3"/>
              </a:solidFill>
            </a:endParaRPr>
          </a:p>
          <a:p>
            <a:pPr marL="0" lvl="0" indent="0" algn="l" rtl="0">
              <a:spcBef>
                <a:spcPts val="0"/>
              </a:spcBef>
              <a:spcAft>
                <a:spcPts val="0"/>
              </a:spcAft>
              <a:buNone/>
            </a:pPr>
            <a:endParaRPr sz="2400" b="1">
              <a:solidFill>
                <a:schemeClr val="lt1"/>
              </a:solidFill>
            </a:endParaRPr>
          </a:p>
        </p:txBody>
      </p:sp>
      <p:sp>
        <p:nvSpPr>
          <p:cNvPr id="397" name="Google Shape;397;p60"/>
          <p:cNvSpPr txBox="1"/>
          <p:nvPr/>
        </p:nvSpPr>
        <p:spPr>
          <a:xfrm>
            <a:off x="3308275" y="707300"/>
            <a:ext cx="3561600" cy="43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F3F3F3"/>
                </a:solidFill>
              </a:rPr>
              <a:t>Entity Relationship Diagram (ERD)</a:t>
            </a:r>
            <a:endParaRPr b="1">
              <a:solidFill>
                <a:srgbClr val="F3F3F3"/>
              </a:solidFill>
            </a:endParaRPr>
          </a:p>
        </p:txBody>
      </p:sp>
      <p:pic>
        <p:nvPicPr>
          <p:cNvPr id="398" name="Google Shape;398;p60"/>
          <p:cNvPicPr preferRelativeResize="0"/>
          <p:nvPr/>
        </p:nvPicPr>
        <p:blipFill rotWithShape="1">
          <a:blip r:embed="rId3">
            <a:alphaModFix/>
          </a:blip>
          <a:srcRect/>
          <a:stretch/>
        </p:blipFill>
        <p:spPr>
          <a:xfrm>
            <a:off x="3248325" y="1139000"/>
            <a:ext cx="5895675" cy="400450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402"/>
        <p:cNvGrpSpPr/>
        <p:nvPr/>
      </p:nvGrpSpPr>
      <p:grpSpPr>
        <a:xfrm>
          <a:off x="0" y="0"/>
          <a:ext cx="0" cy="0"/>
          <a:chOff x="0" y="0"/>
          <a:chExt cx="0" cy="0"/>
        </a:xfrm>
      </p:grpSpPr>
      <p:sp>
        <p:nvSpPr>
          <p:cNvPr id="403" name="Google Shape;403;p61"/>
          <p:cNvSpPr txBox="1"/>
          <p:nvPr/>
        </p:nvSpPr>
        <p:spPr>
          <a:xfrm>
            <a:off x="155875" y="328000"/>
            <a:ext cx="3201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rgbClr val="FFFFFF"/>
              </a:buClr>
              <a:buSzPts val="1600"/>
              <a:buChar char="●"/>
            </a:pPr>
            <a:r>
              <a:rPr lang="en" sz="1600" b="1">
                <a:solidFill>
                  <a:srgbClr val="FFFFFF"/>
                </a:solidFill>
              </a:rPr>
              <a:t>Use case</a:t>
            </a:r>
            <a:endParaRPr sz="1600" b="1">
              <a:solidFill>
                <a:srgbClr val="FFFFFF"/>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Sequence diagrams</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Class diagram</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ERD</a:t>
            </a:r>
            <a:endParaRPr sz="1600" b="1">
              <a:solidFill>
                <a:schemeClr val="lt1"/>
              </a:solidFill>
            </a:endParaRPr>
          </a:p>
          <a:p>
            <a:pPr marL="914400" lvl="0" indent="-330200" algn="l" rtl="0">
              <a:lnSpc>
                <a:spcPct val="115000"/>
              </a:lnSpc>
              <a:spcBef>
                <a:spcPts val="0"/>
              </a:spcBef>
              <a:spcAft>
                <a:spcPts val="0"/>
              </a:spcAft>
              <a:buClr>
                <a:srgbClr val="FF0000"/>
              </a:buClr>
              <a:buSzPts val="1600"/>
              <a:buChar char="●"/>
            </a:pPr>
            <a:r>
              <a:rPr lang="en" sz="1600" b="1">
                <a:solidFill>
                  <a:srgbClr val="FF0000"/>
                </a:solidFill>
              </a:rPr>
              <a:t>Database</a:t>
            </a:r>
            <a:endParaRPr sz="2400" b="1">
              <a:solidFill>
                <a:srgbClr val="FF0000"/>
              </a:solidFill>
            </a:endParaRPr>
          </a:p>
          <a:p>
            <a:pPr marL="0" lvl="0" indent="0" algn="l" rtl="0">
              <a:spcBef>
                <a:spcPts val="0"/>
              </a:spcBef>
              <a:spcAft>
                <a:spcPts val="0"/>
              </a:spcAft>
              <a:buClr>
                <a:schemeClr val="dk2"/>
              </a:buClr>
              <a:buSzPts val="1100"/>
              <a:buFont typeface="Arial"/>
              <a:buNone/>
            </a:pPr>
            <a:endParaRPr sz="1800">
              <a:solidFill>
                <a:srgbClr val="F3F3F3"/>
              </a:solidFill>
            </a:endParaRPr>
          </a:p>
          <a:p>
            <a:pPr marL="0" lvl="0" indent="0" algn="l" rtl="0">
              <a:spcBef>
                <a:spcPts val="0"/>
              </a:spcBef>
              <a:spcAft>
                <a:spcPts val="0"/>
              </a:spcAft>
              <a:buNone/>
            </a:pPr>
            <a:endParaRPr sz="2400" b="1">
              <a:solidFill>
                <a:schemeClr val="lt1"/>
              </a:solidFill>
            </a:endParaRPr>
          </a:p>
        </p:txBody>
      </p:sp>
      <p:sp>
        <p:nvSpPr>
          <p:cNvPr id="404" name="Google Shape;404;p61"/>
          <p:cNvSpPr txBox="1"/>
          <p:nvPr/>
        </p:nvSpPr>
        <p:spPr>
          <a:xfrm>
            <a:off x="3308275" y="707300"/>
            <a:ext cx="3561600" cy="43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FFFF"/>
                </a:solidFill>
              </a:rPr>
              <a:t>Database: </a:t>
            </a:r>
            <a:endParaRPr sz="1600" b="1">
              <a:solidFill>
                <a:srgbClr val="FFFFFF"/>
              </a:solidFill>
            </a:endParaRPr>
          </a:p>
          <a:p>
            <a:pPr marL="0" lvl="0" indent="0" algn="l" rtl="0">
              <a:lnSpc>
                <a:spcPct val="115000"/>
              </a:lnSpc>
              <a:spcBef>
                <a:spcPts val="0"/>
              </a:spcBef>
              <a:spcAft>
                <a:spcPts val="0"/>
              </a:spcAft>
              <a:buNone/>
            </a:pPr>
            <a:r>
              <a:rPr lang="en" sz="1200" b="1">
                <a:solidFill>
                  <a:srgbClr val="FFFFFF"/>
                </a:solidFill>
              </a:rPr>
              <a:t>TableName: Student</a:t>
            </a:r>
            <a:endParaRPr sz="1200" b="1">
              <a:solidFill>
                <a:srgbClr val="FFFFFF"/>
              </a:solidFill>
            </a:endParaRPr>
          </a:p>
          <a:p>
            <a:pPr marL="0" lvl="0" indent="0" algn="l" rtl="0">
              <a:spcBef>
                <a:spcPts val="0"/>
              </a:spcBef>
              <a:spcAft>
                <a:spcPts val="0"/>
              </a:spcAft>
              <a:buNone/>
            </a:pPr>
            <a:endParaRPr b="1">
              <a:solidFill>
                <a:srgbClr val="F3F3F3"/>
              </a:solidFill>
            </a:endParaRPr>
          </a:p>
        </p:txBody>
      </p:sp>
      <p:pic>
        <p:nvPicPr>
          <p:cNvPr id="405" name="Google Shape;405;p61"/>
          <p:cNvPicPr preferRelativeResize="0"/>
          <p:nvPr/>
        </p:nvPicPr>
        <p:blipFill>
          <a:blip r:embed="rId3">
            <a:alphaModFix/>
          </a:blip>
          <a:stretch>
            <a:fillRect/>
          </a:stretch>
        </p:blipFill>
        <p:spPr>
          <a:xfrm>
            <a:off x="3437650" y="1351375"/>
            <a:ext cx="5706350" cy="379212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409"/>
        <p:cNvGrpSpPr/>
        <p:nvPr/>
      </p:nvGrpSpPr>
      <p:grpSpPr>
        <a:xfrm>
          <a:off x="0" y="0"/>
          <a:ext cx="0" cy="0"/>
          <a:chOff x="0" y="0"/>
          <a:chExt cx="0" cy="0"/>
        </a:xfrm>
      </p:grpSpPr>
      <p:sp>
        <p:nvSpPr>
          <p:cNvPr id="410" name="Google Shape;410;p62"/>
          <p:cNvSpPr txBox="1"/>
          <p:nvPr/>
        </p:nvSpPr>
        <p:spPr>
          <a:xfrm>
            <a:off x="155875" y="328000"/>
            <a:ext cx="3201300" cy="3000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2"/>
              </a:buClr>
              <a:buSzPts val="1100"/>
              <a:buFont typeface="Arial"/>
              <a:buNone/>
            </a:pPr>
            <a:r>
              <a:rPr lang="en" sz="2400" b="1">
                <a:solidFill>
                  <a:schemeClr val="lt1"/>
                </a:solidFill>
              </a:rPr>
              <a:t>Software Design </a:t>
            </a:r>
            <a:endParaRPr sz="2400" b="1">
              <a:solidFill>
                <a:schemeClr val="lt1"/>
              </a:solidFill>
            </a:endParaRPr>
          </a:p>
          <a:p>
            <a:pPr marL="914400" lvl="0" indent="-330200" algn="l" rtl="0">
              <a:lnSpc>
                <a:spcPct val="115000"/>
              </a:lnSpc>
              <a:spcBef>
                <a:spcPts val="0"/>
              </a:spcBef>
              <a:spcAft>
                <a:spcPts val="0"/>
              </a:spcAft>
              <a:buClr>
                <a:srgbClr val="FFFFFF"/>
              </a:buClr>
              <a:buSzPts val="1600"/>
              <a:buChar char="●"/>
            </a:pPr>
            <a:r>
              <a:rPr lang="en" sz="1600" b="1">
                <a:solidFill>
                  <a:srgbClr val="FFFFFF"/>
                </a:solidFill>
              </a:rPr>
              <a:t>Use case</a:t>
            </a:r>
            <a:endParaRPr sz="1600" b="1">
              <a:solidFill>
                <a:srgbClr val="FFFFFF"/>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Sequence diagrams</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Class diagram</a:t>
            </a:r>
            <a:endParaRPr sz="1600" b="1">
              <a:solidFill>
                <a:schemeClr val="lt1"/>
              </a:solidFill>
            </a:endParaRPr>
          </a:p>
          <a:p>
            <a:pPr marL="914400" lvl="0" indent="-330200" algn="l" rtl="0">
              <a:lnSpc>
                <a:spcPct val="115000"/>
              </a:lnSpc>
              <a:spcBef>
                <a:spcPts val="0"/>
              </a:spcBef>
              <a:spcAft>
                <a:spcPts val="0"/>
              </a:spcAft>
              <a:buClr>
                <a:schemeClr val="lt1"/>
              </a:buClr>
              <a:buSzPts val="1600"/>
              <a:buChar char="●"/>
            </a:pPr>
            <a:r>
              <a:rPr lang="en" sz="1600" b="1">
                <a:solidFill>
                  <a:schemeClr val="lt1"/>
                </a:solidFill>
              </a:rPr>
              <a:t>ERD</a:t>
            </a:r>
            <a:endParaRPr sz="1600" b="1">
              <a:solidFill>
                <a:schemeClr val="lt1"/>
              </a:solidFill>
            </a:endParaRPr>
          </a:p>
          <a:p>
            <a:pPr marL="914400" lvl="0" indent="-330200" algn="l" rtl="0">
              <a:lnSpc>
                <a:spcPct val="115000"/>
              </a:lnSpc>
              <a:spcBef>
                <a:spcPts val="0"/>
              </a:spcBef>
              <a:spcAft>
                <a:spcPts val="0"/>
              </a:spcAft>
              <a:buClr>
                <a:srgbClr val="FF0000"/>
              </a:buClr>
              <a:buSzPts val="1600"/>
              <a:buChar char="●"/>
            </a:pPr>
            <a:r>
              <a:rPr lang="en" sz="1600" b="1">
                <a:solidFill>
                  <a:srgbClr val="FF0000"/>
                </a:solidFill>
              </a:rPr>
              <a:t>Database</a:t>
            </a:r>
            <a:endParaRPr sz="2400" b="1">
              <a:solidFill>
                <a:srgbClr val="FF0000"/>
              </a:solidFill>
            </a:endParaRPr>
          </a:p>
          <a:p>
            <a:pPr marL="0" lvl="0" indent="0" algn="l" rtl="0">
              <a:spcBef>
                <a:spcPts val="0"/>
              </a:spcBef>
              <a:spcAft>
                <a:spcPts val="0"/>
              </a:spcAft>
              <a:buClr>
                <a:schemeClr val="dk2"/>
              </a:buClr>
              <a:buSzPts val="1100"/>
              <a:buFont typeface="Arial"/>
              <a:buNone/>
            </a:pPr>
            <a:endParaRPr sz="1800">
              <a:solidFill>
                <a:srgbClr val="F3F3F3"/>
              </a:solidFill>
            </a:endParaRPr>
          </a:p>
          <a:p>
            <a:pPr marL="0" lvl="0" indent="0" algn="l" rtl="0">
              <a:spcBef>
                <a:spcPts val="0"/>
              </a:spcBef>
              <a:spcAft>
                <a:spcPts val="0"/>
              </a:spcAft>
              <a:buClr>
                <a:schemeClr val="dk2"/>
              </a:buClr>
              <a:buSzPts val="1100"/>
              <a:buFont typeface="Arial"/>
              <a:buNone/>
            </a:pPr>
            <a:endParaRPr sz="2400" b="1">
              <a:solidFill>
                <a:schemeClr val="lt1"/>
              </a:solidFill>
            </a:endParaRPr>
          </a:p>
          <a:p>
            <a:pPr marL="0" lvl="0" indent="0" algn="l" rtl="0">
              <a:spcBef>
                <a:spcPts val="0"/>
              </a:spcBef>
              <a:spcAft>
                <a:spcPts val="0"/>
              </a:spcAft>
              <a:buNone/>
            </a:pPr>
            <a:endParaRPr sz="2400" b="1">
              <a:solidFill>
                <a:schemeClr val="lt1"/>
              </a:solidFill>
            </a:endParaRPr>
          </a:p>
        </p:txBody>
      </p:sp>
      <p:sp>
        <p:nvSpPr>
          <p:cNvPr id="411" name="Google Shape;411;p62"/>
          <p:cNvSpPr txBox="1"/>
          <p:nvPr/>
        </p:nvSpPr>
        <p:spPr>
          <a:xfrm>
            <a:off x="3308275" y="707300"/>
            <a:ext cx="3561600" cy="431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a:solidFill>
                  <a:srgbClr val="FFFFFF"/>
                </a:solidFill>
              </a:rPr>
              <a:t>Database: </a:t>
            </a:r>
            <a:endParaRPr sz="1600" b="1">
              <a:solidFill>
                <a:srgbClr val="FFFFFF"/>
              </a:solidFill>
            </a:endParaRPr>
          </a:p>
          <a:p>
            <a:pPr marL="0" lvl="0" indent="0" algn="l" rtl="0">
              <a:lnSpc>
                <a:spcPct val="115000"/>
              </a:lnSpc>
              <a:spcBef>
                <a:spcPts val="0"/>
              </a:spcBef>
              <a:spcAft>
                <a:spcPts val="0"/>
              </a:spcAft>
              <a:buNone/>
            </a:pPr>
            <a:r>
              <a:rPr lang="en" sz="1200" b="1">
                <a:solidFill>
                  <a:srgbClr val="FFFFFF"/>
                </a:solidFill>
              </a:rPr>
              <a:t>TableName: Attendance</a:t>
            </a:r>
            <a:endParaRPr sz="1200" b="1">
              <a:solidFill>
                <a:srgbClr val="FFFFFF"/>
              </a:solidFill>
            </a:endParaRPr>
          </a:p>
          <a:p>
            <a:pPr marL="0" lvl="0" indent="0" algn="l" rtl="0">
              <a:spcBef>
                <a:spcPts val="0"/>
              </a:spcBef>
              <a:spcAft>
                <a:spcPts val="0"/>
              </a:spcAft>
              <a:buNone/>
            </a:pPr>
            <a:endParaRPr b="1">
              <a:solidFill>
                <a:srgbClr val="F3F3F3"/>
              </a:solidFill>
            </a:endParaRPr>
          </a:p>
        </p:txBody>
      </p:sp>
      <p:pic>
        <p:nvPicPr>
          <p:cNvPr id="412" name="Google Shape;412;p62"/>
          <p:cNvPicPr preferRelativeResize="0"/>
          <p:nvPr/>
        </p:nvPicPr>
        <p:blipFill rotWithShape="1">
          <a:blip r:embed="rId3">
            <a:alphaModFix/>
          </a:blip>
          <a:srcRect/>
          <a:stretch/>
        </p:blipFill>
        <p:spPr>
          <a:xfrm>
            <a:off x="3357175" y="1582625"/>
            <a:ext cx="5786825" cy="21807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416"/>
        <p:cNvGrpSpPr/>
        <p:nvPr/>
      </p:nvGrpSpPr>
      <p:grpSpPr>
        <a:xfrm>
          <a:off x="0" y="0"/>
          <a:ext cx="0" cy="0"/>
          <a:chOff x="0" y="0"/>
          <a:chExt cx="0" cy="0"/>
        </a:xfrm>
      </p:grpSpPr>
      <p:sp>
        <p:nvSpPr>
          <p:cNvPr id="417" name="Google Shape;417;p63"/>
          <p:cNvSpPr txBox="1"/>
          <p:nvPr/>
        </p:nvSpPr>
        <p:spPr>
          <a:xfrm>
            <a:off x="0" y="721575"/>
            <a:ext cx="3932700" cy="4314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rgbClr val="FFFFFF"/>
                </a:solidFill>
              </a:rPr>
              <a:t>A general face recognition software conducts a comparison of these parameters to the images in its database. Depending upon the matches found, it determines the result. </a:t>
            </a:r>
            <a:endParaRPr sz="1800">
              <a:solidFill>
                <a:srgbClr val="FFFFFF"/>
              </a:solidFill>
            </a:endParaRPr>
          </a:p>
          <a:p>
            <a:pPr marL="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This technique is known as feature based matching and it is the most basic method of facial recognition.</a:t>
            </a:r>
            <a:endParaRPr sz="1800">
              <a:solidFill>
                <a:srgbClr val="FFFFFF"/>
              </a:solidFill>
            </a:endParaRPr>
          </a:p>
          <a:p>
            <a:pPr marL="0" lvl="0" indent="0" algn="l" rtl="0">
              <a:spcBef>
                <a:spcPts val="0"/>
              </a:spcBef>
              <a:spcAft>
                <a:spcPts val="0"/>
              </a:spcAft>
              <a:buNone/>
            </a:pPr>
            <a:endParaRPr sz="1800">
              <a:solidFill>
                <a:srgbClr val="FFFFFF"/>
              </a:solidFill>
            </a:endParaRPr>
          </a:p>
        </p:txBody>
      </p:sp>
      <p:pic>
        <p:nvPicPr>
          <p:cNvPr id="418" name="Google Shape;418;p63"/>
          <p:cNvPicPr preferRelativeResize="0"/>
          <p:nvPr/>
        </p:nvPicPr>
        <p:blipFill rotWithShape="1">
          <a:blip r:embed="rId3">
            <a:alphaModFix/>
          </a:blip>
          <a:srcRect l="14674" r="14674"/>
          <a:stretch/>
        </p:blipFill>
        <p:spPr>
          <a:xfrm>
            <a:off x="5262351" y="70650"/>
            <a:ext cx="2959503" cy="5002197"/>
          </a:xfrm>
          <a:prstGeom prst="rect">
            <a:avLst/>
          </a:prstGeom>
          <a:noFill/>
          <a:ln>
            <a:noFill/>
          </a:ln>
        </p:spPr>
      </p:pic>
      <p:pic>
        <p:nvPicPr>
          <p:cNvPr id="419" name="Google Shape;419;p63"/>
          <p:cNvPicPr preferRelativeResize="0"/>
          <p:nvPr/>
        </p:nvPicPr>
        <p:blipFill rotWithShape="1">
          <a:blip r:embed="rId3">
            <a:alphaModFix/>
          </a:blip>
          <a:srcRect l="14674" r="14674"/>
          <a:stretch/>
        </p:blipFill>
        <p:spPr>
          <a:xfrm>
            <a:off x="5262351" y="70650"/>
            <a:ext cx="2959503" cy="5002197"/>
          </a:xfrm>
          <a:prstGeom prst="rect">
            <a:avLst/>
          </a:prstGeom>
          <a:noFill/>
          <a:ln>
            <a:noFill/>
          </a:ln>
        </p:spPr>
      </p:pic>
      <p:sp>
        <p:nvSpPr>
          <p:cNvPr id="420" name="Google Shape;420;p63"/>
          <p:cNvSpPr txBox="1"/>
          <p:nvPr/>
        </p:nvSpPr>
        <p:spPr>
          <a:xfrm>
            <a:off x="647350" y="148875"/>
            <a:ext cx="3396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highlight>
                  <a:srgbClr val="F8E71C"/>
                </a:highlight>
                <a:latin typeface="Oswald"/>
                <a:ea typeface="Oswald"/>
                <a:cs typeface="Oswald"/>
                <a:sym typeface="Oswald"/>
              </a:rPr>
              <a:t>Results and conclusion</a:t>
            </a:r>
            <a:endParaRPr sz="3000">
              <a:solidFill>
                <a:srgbClr val="000000"/>
              </a:solidFill>
              <a:highlight>
                <a:srgbClr val="F8E71C"/>
              </a:highlight>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64"/>
          <p:cNvPicPr preferRelativeResize="0"/>
          <p:nvPr/>
        </p:nvPicPr>
        <p:blipFill rotWithShape="1">
          <a:blip r:embed="rId3">
            <a:alphaModFix/>
          </a:blip>
          <a:srcRect l="14027" r="14034"/>
          <a:stretch/>
        </p:blipFill>
        <p:spPr>
          <a:xfrm>
            <a:off x="156685" y="111434"/>
            <a:ext cx="2959500" cy="5002198"/>
          </a:xfrm>
          <a:prstGeom prst="rect">
            <a:avLst/>
          </a:prstGeom>
          <a:noFill/>
          <a:ln>
            <a:noFill/>
          </a:ln>
        </p:spPr>
      </p:pic>
      <p:pic>
        <p:nvPicPr>
          <p:cNvPr id="426" name="Google Shape;426;p64"/>
          <p:cNvPicPr preferRelativeResize="0"/>
          <p:nvPr/>
        </p:nvPicPr>
        <p:blipFill rotWithShape="1">
          <a:blip r:embed="rId4">
            <a:alphaModFix/>
          </a:blip>
          <a:srcRect l="14674" r="14674"/>
          <a:stretch/>
        </p:blipFill>
        <p:spPr>
          <a:xfrm>
            <a:off x="3092251" y="70650"/>
            <a:ext cx="2959503" cy="5002197"/>
          </a:xfrm>
          <a:prstGeom prst="rect">
            <a:avLst/>
          </a:prstGeom>
          <a:noFill/>
          <a:ln>
            <a:noFill/>
          </a:ln>
        </p:spPr>
      </p:pic>
      <p:pic>
        <p:nvPicPr>
          <p:cNvPr id="427" name="Google Shape;427;p64"/>
          <p:cNvPicPr preferRelativeResize="0"/>
          <p:nvPr/>
        </p:nvPicPr>
        <p:blipFill rotWithShape="1">
          <a:blip r:embed="rId5">
            <a:alphaModFix/>
          </a:blip>
          <a:srcRect l="19165" r="19171"/>
          <a:stretch/>
        </p:blipFill>
        <p:spPr>
          <a:xfrm>
            <a:off x="6102449" y="70650"/>
            <a:ext cx="2959500" cy="5002199"/>
          </a:xfrm>
          <a:prstGeom prst="rect">
            <a:avLst/>
          </a:prstGeom>
          <a:noFill/>
          <a:ln>
            <a:noFill/>
          </a:ln>
        </p:spPr>
      </p:pic>
      <p:sp>
        <p:nvSpPr>
          <p:cNvPr id="428" name="Google Shape;428;p64"/>
          <p:cNvSpPr txBox="1"/>
          <p:nvPr/>
        </p:nvSpPr>
        <p:spPr>
          <a:xfrm>
            <a:off x="3920525" y="4274600"/>
            <a:ext cx="32373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a:solidFill>
                  <a:srgbClr val="000000"/>
                </a:solidFill>
                <a:highlight>
                  <a:srgbClr val="F8E71C"/>
                </a:highlight>
                <a:latin typeface="Oswald"/>
                <a:ea typeface="Oswald"/>
                <a:cs typeface="Oswald"/>
                <a:sym typeface="Oswald"/>
              </a:rPr>
              <a:t>Result</a:t>
            </a:r>
            <a:endParaRPr sz="3000" b="0" i="0" u="none" strike="noStrike" cap="none">
              <a:solidFill>
                <a:srgbClr val="000000"/>
              </a:solidFill>
              <a:highlight>
                <a:srgbClr val="F8E71C"/>
              </a:highlight>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228"/>
        <p:cNvGrpSpPr/>
        <p:nvPr/>
      </p:nvGrpSpPr>
      <p:grpSpPr>
        <a:xfrm>
          <a:off x="0" y="0"/>
          <a:ext cx="0" cy="0"/>
          <a:chOff x="0" y="0"/>
          <a:chExt cx="0" cy="0"/>
        </a:xfrm>
      </p:grpSpPr>
      <p:sp>
        <p:nvSpPr>
          <p:cNvPr id="229" name="Google Shape;229;p39"/>
          <p:cNvSpPr txBox="1"/>
          <p:nvPr/>
        </p:nvSpPr>
        <p:spPr>
          <a:xfrm>
            <a:off x="4519800" y="836575"/>
            <a:ext cx="4624200" cy="36786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rgbClr val="FFFFFF"/>
              </a:buClr>
              <a:buSzPts val="2000"/>
              <a:buChar char="●"/>
            </a:pPr>
            <a:r>
              <a:rPr lang="en" sz="2000">
                <a:solidFill>
                  <a:srgbClr val="FFFFFF"/>
                </a:solidFill>
              </a:rPr>
              <a:t>Traditional method (Sheet - Paper)</a:t>
            </a: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Waste of time</a:t>
            </a: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Incorrect attendance	</a:t>
            </a: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Causes a lot of disturbance</a:t>
            </a: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Takes lot of effort and time</a:t>
            </a:r>
            <a:endParaRPr sz="2000">
              <a:solidFill>
                <a:srgbClr val="FFFFFF"/>
              </a:solidFill>
            </a:endParaRPr>
          </a:p>
          <a:p>
            <a:pPr marL="457200" lvl="0" indent="-355600" algn="l" rtl="0">
              <a:spcBef>
                <a:spcPts val="0"/>
              </a:spcBef>
              <a:spcAft>
                <a:spcPts val="0"/>
              </a:spcAft>
              <a:buClr>
                <a:srgbClr val="FFFFFF"/>
              </a:buClr>
              <a:buSzPts val="2000"/>
              <a:buChar char="●"/>
            </a:pPr>
            <a:r>
              <a:rPr lang="en" sz="2000">
                <a:solidFill>
                  <a:srgbClr val="FFFFFF"/>
                </a:solidFill>
              </a:rPr>
              <a:t>Human error</a:t>
            </a:r>
            <a:endParaRPr sz="2000">
              <a:solidFill>
                <a:srgbClr val="FFFFFF"/>
              </a:solidFill>
            </a:endParaRPr>
          </a:p>
        </p:txBody>
      </p:sp>
      <p:pic>
        <p:nvPicPr>
          <p:cNvPr id="230" name="Google Shape;230;p39"/>
          <p:cNvPicPr preferRelativeResize="0"/>
          <p:nvPr/>
        </p:nvPicPr>
        <p:blipFill>
          <a:blip r:embed="rId3">
            <a:alphaModFix/>
          </a:blip>
          <a:stretch>
            <a:fillRect/>
          </a:stretch>
        </p:blipFill>
        <p:spPr>
          <a:xfrm>
            <a:off x="152400" y="836575"/>
            <a:ext cx="4215299" cy="3914401"/>
          </a:xfrm>
          <a:prstGeom prst="rect">
            <a:avLst/>
          </a:prstGeom>
          <a:noFill/>
          <a:ln>
            <a:noFill/>
          </a:ln>
        </p:spPr>
      </p:pic>
      <p:sp>
        <p:nvSpPr>
          <p:cNvPr id="231" name="Google Shape;231;p39"/>
          <p:cNvSpPr txBox="1"/>
          <p:nvPr/>
        </p:nvSpPr>
        <p:spPr>
          <a:xfrm>
            <a:off x="239800" y="162425"/>
            <a:ext cx="3780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highlight>
                  <a:srgbClr val="F8E71C"/>
                </a:highlight>
                <a:latin typeface="Oswald"/>
                <a:ea typeface="Oswald"/>
                <a:cs typeface="Oswald"/>
                <a:sym typeface="Oswald"/>
              </a:rPr>
              <a:t>Problem</a:t>
            </a:r>
            <a:endParaRPr sz="3000">
              <a:solidFill>
                <a:srgbClr val="000000"/>
              </a:solidFill>
              <a:highlight>
                <a:srgbClr val="F8E71C"/>
              </a:highlight>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2"/>
        <p:cNvGrpSpPr/>
        <p:nvPr/>
      </p:nvGrpSpPr>
      <p:grpSpPr>
        <a:xfrm>
          <a:off x="0" y="0"/>
          <a:ext cx="0" cy="0"/>
          <a:chOff x="0" y="0"/>
          <a:chExt cx="0" cy="0"/>
        </a:xfrm>
      </p:grpSpPr>
      <p:sp>
        <p:nvSpPr>
          <p:cNvPr id="433" name="Google Shape;433;p65"/>
          <p:cNvSpPr txBox="1"/>
          <p:nvPr/>
        </p:nvSpPr>
        <p:spPr>
          <a:xfrm>
            <a:off x="3357025" y="1924650"/>
            <a:ext cx="3237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500">
                <a:highlight>
                  <a:srgbClr val="F8E71C"/>
                </a:highlight>
                <a:latin typeface="Oswald"/>
                <a:ea typeface="Oswald"/>
                <a:cs typeface="Oswald"/>
                <a:sym typeface="Oswald"/>
              </a:rPr>
              <a:t>Thanks</a:t>
            </a:r>
            <a:endParaRPr sz="5500">
              <a:solidFill>
                <a:srgbClr val="000000"/>
              </a:solidFill>
              <a:highlight>
                <a:srgbClr val="F8E71C"/>
              </a:highlight>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235"/>
        <p:cNvGrpSpPr/>
        <p:nvPr/>
      </p:nvGrpSpPr>
      <p:grpSpPr>
        <a:xfrm>
          <a:off x="0" y="0"/>
          <a:ext cx="0" cy="0"/>
          <a:chOff x="0" y="0"/>
          <a:chExt cx="0" cy="0"/>
        </a:xfrm>
      </p:grpSpPr>
      <p:sp>
        <p:nvSpPr>
          <p:cNvPr id="236" name="Google Shape;236;p40"/>
          <p:cNvSpPr/>
          <p:nvPr/>
        </p:nvSpPr>
        <p:spPr>
          <a:xfrm rot="10800000" flipH="1">
            <a:off x="-48375" y="-7806"/>
            <a:ext cx="3266008" cy="5159131"/>
          </a:xfrm>
          <a:custGeom>
            <a:avLst/>
            <a:gdLst/>
            <a:ahLst/>
            <a:cxnLst/>
            <a:rect l="l" t="t" r="r" b="b"/>
            <a:pathLst>
              <a:path w="239268" h="205359" extrusionOk="0">
                <a:moveTo>
                  <a:pt x="0" y="0"/>
                </a:moveTo>
                <a:lnTo>
                  <a:pt x="0" y="205359"/>
                </a:lnTo>
                <a:lnTo>
                  <a:pt x="239268" y="205359"/>
                </a:lnTo>
                <a:lnTo>
                  <a:pt x="103632" y="0"/>
                </a:lnTo>
                <a:close/>
              </a:path>
            </a:pathLst>
          </a:custGeom>
          <a:solidFill>
            <a:srgbClr val="C8EDF3"/>
          </a:solidFill>
          <a:ln>
            <a:noFill/>
          </a:ln>
        </p:spPr>
      </p:sp>
      <p:sp>
        <p:nvSpPr>
          <p:cNvPr id="237" name="Google Shape;237;p40"/>
          <p:cNvSpPr txBox="1"/>
          <p:nvPr/>
        </p:nvSpPr>
        <p:spPr>
          <a:xfrm>
            <a:off x="3348225" y="822225"/>
            <a:ext cx="5631900" cy="4112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3F3F3"/>
              </a:buClr>
              <a:buSzPts val="1800"/>
              <a:buChar char="●"/>
            </a:pPr>
            <a:r>
              <a:rPr lang="en" sz="1800">
                <a:solidFill>
                  <a:srgbClr val="F3F3F3"/>
                </a:solidFill>
              </a:rPr>
              <a:t>Use one of biometrics for authentication and identification</a:t>
            </a:r>
            <a:endParaRPr sz="1800">
              <a:solidFill>
                <a:srgbClr val="F3F3F3"/>
              </a:solidFill>
            </a:endParaRPr>
          </a:p>
          <a:p>
            <a:pPr marL="457200" lvl="0" indent="0" algn="l" rtl="0">
              <a:spcBef>
                <a:spcPts val="0"/>
              </a:spcBef>
              <a:spcAft>
                <a:spcPts val="0"/>
              </a:spcAft>
              <a:buNone/>
            </a:pP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Biometrics is the science that allows a person to be identified and authenticated based on a set of recognizable and verifiable data, which are unique and specific to them. </a:t>
            </a:r>
            <a:endParaRPr sz="1800">
              <a:solidFill>
                <a:srgbClr val="F3F3F3"/>
              </a:solidFill>
            </a:endParaRPr>
          </a:p>
          <a:p>
            <a:pPr marL="457200" lvl="0" indent="0" algn="l" rtl="0">
              <a:spcBef>
                <a:spcPts val="0"/>
              </a:spcBef>
              <a:spcAft>
                <a:spcPts val="0"/>
              </a:spcAft>
              <a:buNone/>
            </a:pP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Types of biometrics: </a:t>
            </a:r>
            <a:endParaRPr sz="1800">
              <a:solidFill>
                <a:srgbClr val="F3F3F3"/>
              </a:solidFill>
            </a:endParaRPr>
          </a:p>
          <a:p>
            <a:pPr marL="914400" lvl="1" indent="-342900" algn="l" rtl="0">
              <a:spcBef>
                <a:spcPts val="0"/>
              </a:spcBef>
              <a:spcAft>
                <a:spcPts val="0"/>
              </a:spcAft>
              <a:buClr>
                <a:srgbClr val="F3F3F3"/>
              </a:buClr>
              <a:buSzPts val="1800"/>
              <a:buChar char="○"/>
            </a:pPr>
            <a:r>
              <a:rPr lang="en" sz="1800">
                <a:solidFill>
                  <a:srgbClr val="F3F3F3"/>
                </a:solidFill>
              </a:rPr>
              <a:t>Face Recognition.	</a:t>
            </a:r>
            <a:endParaRPr sz="1800">
              <a:solidFill>
                <a:srgbClr val="F3F3F3"/>
              </a:solidFill>
            </a:endParaRPr>
          </a:p>
          <a:p>
            <a:pPr marL="914400" lvl="1" indent="-342900" algn="l" rtl="0">
              <a:spcBef>
                <a:spcPts val="0"/>
              </a:spcBef>
              <a:spcAft>
                <a:spcPts val="0"/>
              </a:spcAft>
              <a:buClr>
                <a:srgbClr val="F3F3F3"/>
              </a:buClr>
              <a:buSzPts val="1800"/>
              <a:buChar char="○"/>
            </a:pPr>
            <a:r>
              <a:rPr lang="en" sz="1800">
                <a:solidFill>
                  <a:srgbClr val="F3F3F3"/>
                </a:solidFill>
              </a:rPr>
              <a:t>Fingerprint Recognition.</a:t>
            </a:r>
            <a:endParaRPr sz="1800">
              <a:solidFill>
                <a:srgbClr val="F3F3F3"/>
              </a:solidFill>
            </a:endParaRPr>
          </a:p>
          <a:p>
            <a:pPr marL="914400" lvl="1" indent="-342900" algn="l" rtl="0">
              <a:spcBef>
                <a:spcPts val="0"/>
              </a:spcBef>
              <a:spcAft>
                <a:spcPts val="0"/>
              </a:spcAft>
              <a:buClr>
                <a:srgbClr val="F3F3F3"/>
              </a:buClr>
              <a:buSzPts val="1800"/>
              <a:buChar char="○"/>
            </a:pPr>
            <a:r>
              <a:rPr lang="en" sz="1800">
                <a:solidFill>
                  <a:srgbClr val="F3F3F3"/>
                </a:solidFill>
              </a:rPr>
              <a:t>Iris Recognition.</a:t>
            </a:r>
            <a:endParaRPr sz="1800">
              <a:solidFill>
                <a:srgbClr val="F3F3F3"/>
              </a:solidFill>
            </a:endParaRPr>
          </a:p>
          <a:p>
            <a:pPr marL="914400" lvl="1" indent="-342900" algn="l" rtl="0">
              <a:spcBef>
                <a:spcPts val="0"/>
              </a:spcBef>
              <a:spcAft>
                <a:spcPts val="0"/>
              </a:spcAft>
              <a:buClr>
                <a:srgbClr val="F3F3F3"/>
              </a:buClr>
              <a:buSzPts val="1800"/>
              <a:buChar char="○"/>
            </a:pPr>
            <a:r>
              <a:rPr lang="en" sz="1800">
                <a:solidFill>
                  <a:srgbClr val="F3F3F3"/>
                </a:solidFill>
              </a:rPr>
              <a:t>Hand Recognition.</a:t>
            </a:r>
            <a:endParaRPr sz="1800">
              <a:solidFill>
                <a:srgbClr val="F3F3F3"/>
              </a:solidFill>
            </a:endParaRPr>
          </a:p>
          <a:p>
            <a:pPr marL="914400" lvl="1" indent="-342900" algn="l" rtl="0">
              <a:spcBef>
                <a:spcPts val="0"/>
              </a:spcBef>
              <a:spcAft>
                <a:spcPts val="0"/>
              </a:spcAft>
              <a:buClr>
                <a:srgbClr val="F3F3F3"/>
              </a:buClr>
              <a:buSzPts val="1800"/>
              <a:buChar char="○"/>
            </a:pPr>
            <a:r>
              <a:rPr lang="en" sz="1800">
                <a:solidFill>
                  <a:srgbClr val="F3F3F3"/>
                </a:solidFill>
              </a:rPr>
              <a:t>Voice Recognition.</a:t>
            </a:r>
            <a:endParaRPr sz="1800">
              <a:solidFill>
                <a:srgbClr val="F3F3F3"/>
              </a:solidFill>
            </a:endParaRPr>
          </a:p>
          <a:p>
            <a:pPr marL="914400" lvl="1" indent="-342900" algn="l" rtl="0">
              <a:spcBef>
                <a:spcPts val="0"/>
              </a:spcBef>
              <a:spcAft>
                <a:spcPts val="0"/>
              </a:spcAft>
              <a:buClr>
                <a:srgbClr val="F3F3F3"/>
              </a:buClr>
              <a:buSzPts val="1800"/>
              <a:buChar char="○"/>
            </a:pPr>
            <a:r>
              <a:rPr lang="en" sz="1800">
                <a:solidFill>
                  <a:srgbClr val="F3F3F3"/>
                </a:solidFill>
              </a:rPr>
              <a:t>Signature Recognition.</a:t>
            </a:r>
            <a:endParaRPr sz="1800">
              <a:solidFill>
                <a:srgbClr val="F3F3F3"/>
              </a:solidFill>
            </a:endParaRPr>
          </a:p>
        </p:txBody>
      </p:sp>
      <p:pic>
        <p:nvPicPr>
          <p:cNvPr id="238" name="Google Shape;238;p40"/>
          <p:cNvPicPr preferRelativeResize="0"/>
          <p:nvPr/>
        </p:nvPicPr>
        <p:blipFill rotWithShape="1">
          <a:blip r:embed="rId3">
            <a:alphaModFix/>
          </a:blip>
          <a:srcRect l="45712" r="-4042"/>
          <a:stretch/>
        </p:blipFill>
        <p:spPr>
          <a:xfrm>
            <a:off x="-48375" y="-7800"/>
            <a:ext cx="3396600" cy="5159125"/>
          </a:xfrm>
          <a:prstGeom prst="rect">
            <a:avLst/>
          </a:prstGeom>
          <a:noFill/>
          <a:ln>
            <a:noFill/>
          </a:ln>
        </p:spPr>
      </p:pic>
      <p:sp>
        <p:nvSpPr>
          <p:cNvPr id="239" name="Google Shape;239;p40"/>
          <p:cNvSpPr txBox="1"/>
          <p:nvPr/>
        </p:nvSpPr>
        <p:spPr>
          <a:xfrm>
            <a:off x="-108937" y="162425"/>
            <a:ext cx="36105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highlight>
                  <a:srgbClr val="F8E71C"/>
                </a:highlight>
                <a:latin typeface="Oswald"/>
                <a:ea typeface="Oswald"/>
                <a:cs typeface="Oswald"/>
                <a:sym typeface="Oswald"/>
              </a:rPr>
              <a:t>Multimodal biometrics</a:t>
            </a:r>
            <a:endParaRPr sz="3000">
              <a:solidFill>
                <a:srgbClr val="000000"/>
              </a:solidFill>
              <a:highlight>
                <a:srgbClr val="F8E71C"/>
              </a:highlight>
              <a:latin typeface="Oswald"/>
              <a:ea typeface="Oswald"/>
              <a:cs typeface="Oswald"/>
              <a:sym typeface="Oswald"/>
            </a:endParaRPr>
          </a:p>
        </p:txBody>
      </p:sp>
      <p:sp>
        <p:nvSpPr>
          <p:cNvPr id="240" name="Google Shape;240;p40"/>
          <p:cNvSpPr txBox="1"/>
          <p:nvPr/>
        </p:nvSpPr>
        <p:spPr>
          <a:xfrm>
            <a:off x="4732100" y="162425"/>
            <a:ext cx="3396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highlight>
                  <a:srgbClr val="F8E71C"/>
                </a:highlight>
                <a:latin typeface="Oswald"/>
                <a:ea typeface="Oswald"/>
                <a:cs typeface="Oswald"/>
                <a:sym typeface="Oswald"/>
              </a:rPr>
              <a:t>Analysis the problem</a:t>
            </a:r>
            <a:endParaRPr sz="3000">
              <a:solidFill>
                <a:srgbClr val="000000"/>
              </a:solidFill>
              <a:highlight>
                <a:srgbClr val="F8E71C"/>
              </a:highlight>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44"/>
        <p:cNvGrpSpPr/>
        <p:nvPr/>
      </p:nvGrpSpPr>
      <p:grpSpPr>
        <a:xfrm>
          <a:off x="0" y="0"/>
          <a:ext cx="0" cy="0"/>
          <a:chOff x="0" y="0"/>
          <a:chExt cx="0" cy="0"/>
        </a:xfrm>
      </p:grpSpPr>
      <p:sp>
        <p:nvSpPr>
          <p:cNvPr id="245" name="Google Shape;245;p41"/>
          <p:cNvSpPr txBox="1"/>
          <p:nvPr/>
        </p:nvSpPr>
        <p:spPr>
          <a:xfrm>
            <a:off x="0" y="762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3F3F3"/>
                </a:solidFill>
              </a:rPr>
              <a:t>Face Recognition </a:t>
            </a:r>
            <a:endParaRPr sz="2400" b="1">
              <a:solidFill>
                <a:srgbClr val="F3F3F3"/>
              </a:solidFill>
            </a:endParaRPr>
          </a:p>
          <a:p>
            <a:pPr marL="457200" lvl="0" indent="-381000" algn="l" rtl="0">
              <a:spcBef>
                <a:spcPts val="0"/>
              </a:spcBef>
              <a:spcAft>
                <a:spcPts val="0"/>
              </a:spcAft>
              <a:buClr>
                <a:srgbClr val="FF0000"/>
              </a:buClr>
              <a:buSzPts val="2400"/>
              <a:buChar char="●"/>
            </a:pPr>
            <a:r>
              <a:rPr lang="en" sz="2400" b="1">
                <a:solidFill>
                  <a:srgbClr val="FF0000"/>
                </a:solidFill>
              </a:rPr>
              <a:t>WHY ?</a:t>
            </a:r>
            <a:endParaRPr sz="2400" b="1">
              <a:solidFill>
                <a:srgbClr val="FF0000"/>
              </a:solidFill>
            </a:endParaRPr>
          </a:p>
          <a:p>
            <a:pPr marL="457200" lvl="0" indent="-342900" algn="l" rtl="0">
              <a:spcBef>
                <a:spcPts val="0"/>
              </a:spcBef>
              <a:spcAft>
                <a:spcPts val="0"/>
              </a:spcAft>
              <a:buClr>
                <a:srgbClr val="F3F3F3"/>
              </a:buClr>
              <a:buSzPts val="1800"/>
              <a:buChar char="●"/>
            </a:pPr>
            <a:r>
              <a:rPr lang="en" sz="1800">
                <a:solidFill>
                  <a:srgbClr val="F3F3F3"/>
                </a:solidFill>
              </a:rPr>
              <a:t>WHAT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Implementation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How works ?</a:t>
            </a:r>
            <a:endParaRPr sz="1800">
              <a:solidFill>
                <a:srgbClr val="F3F3F3"/>
              </a:solidFill>
            </a:endParaRPr>
          </a:p>
        </p:txBody>
      </p:sp>
      <p:sp>
        <p:nvSpPr>
          <p:cNvPr id="246" name="Google Shape;246;p41"/>
          <p:cNvSpPr txBox="1"/>
          <p:nvPr/>
        </p:nvSpPr>
        <p:spPr>
          <a:xfrm>
            <a:off x="2194200" y="735125"/>
            <a:ext cx="6949800" cy="35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a:p>
            <a:pPr marL="914400" lvl="0" indent="0" algn="l" rtl="0">
              <a:spcBef>
                <a:spcPts val="0"/>
              </a:spcBef>
              <a:spcAft>
                <a:spcPts val="0"/>
              </a:spcAft>
              <a:buNone/>
            </a:pPr>
            <a:r>
              <a:rPr lang="en" sz="2200">
                <a:solidFill>
                  <a:srgbClr val="FFFFFF"/>
                </a:solidFill>
              </a:rPr>
              <a:t>Because while it compare with other biometric options, </a:t>
            </a:r>
            <a:endParaRPr sz="2200">
              <a:solidFill>
                <a:srgbClr val="FFFFFF"/>
              </a:solidFill>
            </a:endParaRPr>
          </a:p>
          <a:p>
            <a:pPr marL="914400" lvl="0" indent="0" algn="l" rtl="0">
              <a:spcBef>
                <a:spcPts val="0"/>
              </a:spcBef>
              <a:spcAft>
                <a:spcPts val="0"/>
              </a:spcAft>
              <a:buNone/>
            </a:pPr>
            <a:r>
              <a:rPr lang="en" sz="2200">
                <a:solidFill>
                  <a:srgbClr val="FFFFFF"/>
                </a:solidFill>
              </a:rPr>
              <a:t>It is :</a:t>
            </a:r>
            <a:endParaRPr sz="2200">
              <a:solidFill>
                <a:srgbClr val="FFFFFF"/>
              </a:solidFill>
            </a:endParaRPr>
          </a:p>
          <a:p>
            <a:pPr marL="2286000" lvl="0" indent="-355600" algn="l" rtl="0">
              <a:spcBef>
                <a:spcPts val="0"/>
              </a:spcBef>
              <a:spcAft>
                <a:spcPts val="0"/>
              </a:spcAft>
              <a:buClr>
                <a:srgbClr val="FFFFFF"/>
              </a:buClr>
              <a:buSzPts val="2000"/>
              <a:buChar char="●"/>
            </a:pPr>
            <a:r>
              <a:rPr lang="en" sz="2000" b="1">
                <a:solidFill>
                  <a:srgbClr val="FFFFFF"/>
                </a:solidFill>
              </a:rPr>
              <a:t>Accurate</a:t>
            </a:r>
            <a:endParaRPr sz="2000" b="1">
              <a:solidFill>
                <a:srgbClr val="FFFFFF"/>
              </a:solidFill>
            </a:endParaRPr>
          </a:p>
          <a:p>
            <a:pPr marL="2286000" lvl="0" indent="-355600" algn="l" rtl="0">
              <a:spcBef>
                <a:spcPts val="0"/>
              </a:spcBef>
              <a:spcAft>
                <a:spcPts val="0"/>
              </a:spcAft>
              <a:buClr>
                <a:srgbClr val="FFFFFF"/>
              </a:buClr>
              <a:buSzPts val="2000"/>
              <a:buChar char="●"/>
            </a:pPr>
            <a:r>
              <a:rPr lang="en" sz="2000" b="1">
                <a:solidFill>
                  <a:srgbClr val="FFFFFF"/>
                </a:solidFill>
              </a:rPr>
              <a:t>Allows for high enrolment and verification rates </a:t>
            </a:r>
            <a:endParaRPr sz="2000" b="1">
              <a:solidFill>
                <a:srgbClr val="FFFFFF"/>
              </a:solidFill>
            </a:endParaRPr>
          </a:p>
          <a:p>
            <a:pPr marL="2286000" lvl="0" indent="-355600" algn="l" rtl="0">
              <a:spcBef>
                <a:spcPts val="0"/>
              </a:spcBef>
              <a:spcAft>
                <a:spcPts val="0"/>
              </a:spcAft>
              <a:buClr>
                <a:srgbClr val="FFFFFF"/>
              </a:buClr>
              <a:buSzPts val="2000"/>
              <a:buChar char="●"/>
            </a:pPr>
            <a:r>
              <a:rPr lang="en" sz="2000" b="1">
                <a:solidFill>
                  <a:srgbClr val="FFFFFF"/>
                </a:solidFill>
              </a:rPr>
              <a:t>Require zero effort from the user</a:t>
            </a:r>
            <a:endParaRPr sz="2000" b="1">
              <a:solidFill>
                <a:srgbClr val="FFFFFF"/>
              </a:solidFill>
            </a:endParaRPr>
          </a:p>
          <a:p>
            <a:pPr marL="0" lvl="0" indent="0" algn="l" rtl="0">
              <a:spcBef>
                <a:spcPts val="0"/>
              </a:spcBef>
              <a:spcAft>
                <a:spcPts val="0"/>
              </a:spcAft>
              <a:buNone/>
            </a:pPr>
            <a:r>
              <a:rPr lang="en">
                <a:solidFill>
                  <a:srgbClr val="FFFFFF"/>
                </a:solidFill>
              </a:rPr>
              <a:t>		</a:t>
            </a:r>
            <a:endParaRPr>
              <a:solidFill>
                <a:srgbClr val="FFFFFF"/>
              </a:solidFill>
            </a:endParaRPr>
          </a:p>
        </p:txBody>
      </p:sp>
      <p:sp>
        <p:nvSpPr>
          <p:cNvPr id="247" name="Google Shape;247;p41"/>
          <p:cNvSpPr txBox="1"/>
          <p:nvPr/>
        </p:nvSpPr>
        <p:spPr>
          <a:xfrm>
            <a:off x="3808900" y="162425"/>
            <a:ext cx="33966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highlight>
                  <a:srgbClr val="FF0000"/>
                </a:highlight>
                <a:latin typeface="Oswald"/>
                <a:ea typeface="Oswald"/>
                <a:cs typeface="Oswald"/>
                <a:sym typeface="Oswald"/>
              </a:rPr>
              <a:t>WHY face recognition?</a:t>
            </a:r>
            <a:endParaRPr sz="3000">
              <a:solidFill>
                <a:srgbClr val="000000"/>
              </a:solidFill>
              <a:highlight>
                <a:srgbClr val="FF0000"/>
              </a:highlight>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251"/>
        <p:cNvGrpSpPr/>
        <p:nvPr/>
      </p:nvGrpSpPr>
      <p:grpSpPr>
        <a:xfrm>
          <a:off x="0" y="0"/>
          <a:ext cx="0" cy="0"/>
          <a:chOff x="0" y="0"/>
          <a:chExt cx="0" cy="0"/>
        </a:xfrm>
      </p:grpSpPr>
      <p:sp>
        <p:nvSpPr>
          <p:cNvPr id="252" name="Google Shape;252;p42"/>
          <p:cNvSpPr txBox="1"/>
          <p:nvPr/>
        </p:nvSpPr>
        <p:spPr>
          <a:xfrm>
            <a:off x="0" y="762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3F3F3"/>
                </a:solidFill>
              </a:rPr>
              <a:t>Face Recognition </a:t>
            </a:r>
            <a:endParaRPr sz="2400" b="1">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WHY ?</a:t>
            </a:r>
            <a:endParaRPr sz="1800">
              <a:solidFill>
                <a:srgbClr val="F3F3F3"/>
              </a:solidFill>
            </a:endParaRPr>
          </a:p>
          <a:p>
            <a:pPr marL="457200" lvl="0" indent="-342900" algn="l" rtl="0">
              <a:spcBef>
                <a:spcPts val="0"/>
              </a:spcBef>
              <a:spcAft>
                <a:spcPts val="0"/>
              </a:spcAft>
              <a:buClr>
                <a:srgbClr val="FF0000"/>
              </a:buClr>
              <a:buSzPts val="1800"/>
              <a:buChar char="●"/>
            </a:pPr>
            <a:r>
              <a:rPr lang="en" sz="1800" b="1">
                <a:solidFill>
                  <a:srgbClr val="FF0000"/>
                </a:solidFill>
              </a:rPr>
              <a:t>WHAT ?</a:t>
            </a:r>
            <a:endParaRPr sz="1800" b="1">
              <a:solidFill>
                <a:srgbClr val="FF0000"/>
              </a:solidFill>
            </a:endParaRPr>
          </a:p>
          <a:p>
            <a:pPr marL="457200" lvl="0" indent="-342900" algn="l" rtl="0">
              <a:spcBef>
                <a:spcPts val="0"/>
              </a:spcBef>
              <a:spcAft>
                <a:spcPts val="0"/>
              </a:spcAft>
              <a:buClr>
                <a:srgbClr val="F3F3F3"/>
              </a:buClr>
              <a:buSzPts val="1800"/>
              <a:buChar char="●"/>
            </a:pPr>
            <a:r>
              <a:rPr lang="en" sz="1800">
                <a:solidFill>
                  <a:srgbClr val="F3F3F3"/>
                </a:solidFill>
              </a:rPr>
              <a:t>Implementation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How works ?</a:t>
            </a:r>
            <a:endParaRPr sz="1800">
              <a:solidFill>
                <a:srgbClr val="F3F3F3"/>
              </a:solidFill>
            </a:endParaRPr>
          </a:p>
        </p:txBody>
      </p:sp>
      <p:sp>
        <p:nvSpPr>
          <p:cNvPr id="253" name="Google Shape;253;p42"/>
          <p:cNvSpPr txBox="1"/>
          <p:nvPr/>
        </p:nvSpPr>
        <p:spPr>
          <a:xfrm>
            <a:off x="3343275" y="527550"/>
            <a:ext cx="5658000" cy="420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Face recognition system is a one type of biometric computer application which can identify or verify a person from a digital image by comparing and analyzing patterns.</a:t>
            </a:r>
            <a:endParaRPr sz="1500">
              <a:solidFill>
                <a:srgbClr val="FFFFFF"/>
              </a:solidFill>
            </a:endParaRPr>
          </a:p>
          <a:p>
            <a:pPr marL="0" lvl="0" indent="0" algn="l" rtl="0">
              <a:spcBef>
                <a:spcPts val="0"/>
              </a:spcBef>
              <a:spcAft>
                <a:spcPts val="0"/>
              </a:spcAft>
              <a:buNone/>
            </a:pPr>
            <a:r>
              <a:rPr lang="en" sz="1200">
                <a:solidFill>
                  <a:srgbClr val="FFFFFF"/>
                </a:solidFill>
              </a:rPr>
              <a:t>	</a:t>
            </a:r>
            <a:endParaRPr sz="12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One of the ways to do this is by comparing selected facial               features from the image and facial database</a:t>
            </a:r>
            <a:endParaRPr sz="1500">
              <a:solidFill>
                <a:srgbClr val="FFFFFF"/>
              </a:solidFill>
            </a:endParaRPr>
          </a:p>
          <a:p>
            <a:pPr marL="914400" lvl="0" indent="0" algn="l" rtl="0">
              <a:spcBef>
                <a:spcPts val="0"/>
              </a:spcBef>
              <a:spcAft>
                <a:spcPts val="0"/>
              </a:spcAft>
              <a:buNone/>
            </a:pPr>
            <a:endParaRPr sz="1500">
              <a:solidFill>
                <a:srgbClr val="FFFFFF"/>
              </a:solidFill>
            </a:endParaRPr>
          </a:p>
          <a:p>
            <a:pPr marL="457200" lvl="0" indent="-323850" algn="l" rtl="0">
              <a:spcBef>
                <a:spcPts val="0"/>
              </a:spcBef>
              <a:spcAft>
                <a:spcPts val="0"/>
              </a:spcAft>
              <a:buClr>
                <a:srgbClr val="FFFFFF"/>
              </a:buClr>
              <a:buSzPts val="1500"/>
              <a:buChar char="●"/>
            </a:pPr>
            <a:r>
              <a:rPr lang="en" sz="1500">
                <a:solidFill>
                  <a:srgbClr val="FFFFFF"/>
                </a:solidFill>
              </a:rPr>
              <a:t>Present facial recognition systems work with face prints and these systems can recognize 80 nodal points on a human face  to measure variables on a person’s face, which includes the length and width of the nose, cheekbone shape and the eye socket depth.</a:t>
            </a:r>
            <a:endParaRPr sz="1500">
              <a:solidFill>
                <a:srgbClr val="FFFFFF"/>
              </a:solidFill>
            </a:endParaRPr>
          </a:p>
          <a:p>
            <a:pPr marL="45720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b="1">
              <a:solidFill>
                <a:srgbClr val="FFFFFF"/>
              </a:solidFill>
            </a:endParaRPr>
          </a:p>
        </p:txBody>
      </p:sp>
      <p:pic>
        <p:nvPicPr>
          <p:cNvPr id="254" name="Google Shape;254;p42"/>
          <p:cNvPicPr preferRelativeResize="0"/>
          <p:nvPr/>
        </p:nvPicPr>
        <p:blipFill rotWithShape="1">
          <a:blip r:embed="rId3">
            <a:alphaModFix/>
          </a:blip>
          <a:srcRect l="23455" r="23455"/>
          <a:stretch/>
        </p:blipFill>
        <p:spPr>
          <a:xfrm>
            <a:off x="0" y="1794525"/>
            <a:ext cx="3465100" cy="3348975"/>
          </a:xfrm>
          <a:prstGeom prst="rect">
            <a:avLst/>
          </a:prstGeom>
          <a:noFill/>
          <a:ln>
            <a:noFill/>
          </a:ln>
        </p:spPr>
      </p:pic>
      <p:pic>
        <p:nvPicPr>
          <p:cNvPr id="255" name="Google Shape;255;p42"/>
          <p:cNvPicPr preferRelativeResize="0"/>
          <p:nvPr/>
        </p:nvPicPr>
        <p:blipFill rotWithShape="1">
          <a:blip r:embed="rId3">
            <a:alphaModFix/>
          </a:blip>
          <a:srcRect l="23455" r="23455"/>
          <a:stretch/>
        </p:blipFill>
        <p:spPr>
          <a:xfrm>
            <a:off x="0" y="1794525"/>
            <a:ext cx="3465100" cy="3348975"/>
          </a:xfrm>
          <a:prstGeom prst="rect">
            <a:avLst/>
          </a:prstGeom>
          <a:noFill/>
          <a:ln>
            <a:noFill/>
          </a:ln>
        </p:spPr>
      </p:pic>
      <p:sp>
        <p:nvSpPr>
          <p:cNvPr id="256" name="Google Shape;256;p42"/>
          <p:cNvSpPr txBox="1"/>
          <p:nvPr/>
        </p:nvSpPr>
        <p:spPr>
          <a:xfrm>
            <a:off x="3885100" y="162425"/>
            <a:ext cx="481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highlight>
                  <a:srgbClr val="FF0000"/>
                </a:highlight>
                <a:latin typeface="Oswald"/>
                <a:ea typeface="Oswald"/>
                <a:cs typeface="Oswald"/>
                <a:sym typeface="Oswald"/>
              </a:rPr>
              <a:t>WHAT is face recognition?</a:t>
            </a:r>
            <a:endParaRPr sz="3000">
              <a:solidFill>
                <a:srgbClr val="000000"/>
              </a:solidFill>
              <a:highlight>
                <a:srgbClr val="FF0000"/>
              </a:highlight>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3"/>
          <p:cNvSpPr txBox="1"/>
          <p:nvPr/>
        </p:nvSpPr>
        <p:spPr>
          <a:xfrm>
            <a:off x="0" y="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t>Face Recognition </a:t>
            </a:r>
            <a:endParaRPr sz="2400" b="1"/>
          </a:p>
          <a:p>
            <a:pPr marL="457200" lvl="0" indent="-342900" algn="l" rtl="0">
              <a:spcBef>
                <a:spcPts val="0"/>
              </a:spcBef>
              <a:spcAft>
                <a:spcPts val="0"/>
              </a:spcAft>
              <a:buSzPts val="1800"/>
              <a:buChar char="●"/>
            </a:pPr>
            <a:r>
              <a:rPr lang="en" sz="1800"/>
              <a:t>WHY ?</a:t>
            </a:r>
            <a:endParaRPr sz="1800"/>
          </a:p>
          <a:p>
            <a:pPr marL="457200" lvl="0" indent="-342900" algn="l" rtl="0">
              <a:spcBef>
                <a:spcPts val="0"/>
              </a:spcBef>
              <a:spcAft>
                <a:spcPts val="0"/>
              </a:spcAft>
              <a:buSzPts val="1800"/>
              <a:buChar char="●"/>
            </a:pPr>
            <a:r>
              <a:rPr lang="en" sz="1800"/>
              <a:t>WHAT ?</a:t>
            </a:r>
            <a:endParaRPr sz="1800"/>
          </a:p>
          <a:p>
            <a:pPr marL="457200" lvl="0" indent="-342900" algn="l" rtl="0">
              <a:spcBef>
                <a:spcPts val="0"/>
              </a:spcBef>
              <a:spcAft>
                <a:spcPts val="0"/>
              </a:spcAft>
              <a:buClr>
                <a:srgbClr val="FF0000"/>
              </a:buClr>
              <a:buSzPts val="1800"/>
              <a:buChar char="●"/>
            </a:pPr>
            <a:r>
              <a:rPr lang="en" sz="1800" b="1">
                <a:solidFill>
                  <a:srgbClr val="FF0000"/>
                </a:solidFill>
              </a:rPr>
              <a:t>Implementation ?</a:t>
            </a:r>
            <a:endParaRPr sz="1800" b="1">
              <a:solidFill>
                <a:srgbClr val="FF0000"/>
              </a:solidFill>
            </a:endParaRPr>
          </a:p>
          <a:p>
            <a:pPr marL="457200" lvl="0" indent="-342900" algn="l" rtl="0">
              <a:spcBef>
                <a:spcPts val="0"/>
              </a:spcBef>
              <a:spcAft>
                <a:spcPts val="0"/>
              </a:spcAft>
              <a:buSzPts val="1800"/>
              <a:buChar char="●"/>
            </a:pPr>
            <a:r>
              <a:rPr lang="en" sz="1800"/>
              <a:t>How works ?</a:t>
            </a:r>
            <a:endParaRPr sz="1800"/>
          </a:p>
        </p:txBody>
      </p:sp>
      <p:sp>
        <p:nvSpPr>
          <p:cNvPr id="262" name="Google Shape;262;p43"/>
          <p:cNvSpPr txBox="1"/>
          <p:nvPr/>
        </p:nvSpPr>
        <p:spPr>
          <a:xfrm>
            <a:off x="3000000" y="1162975"/>
            <a:ext cx="6168600" cy="38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b="1"/>
          </a:p>
          <a:p>
            <a:pPr marL="0" lvl="0" indent="0" algn="l" rtl="0">
              <a:spcBef>
                <a:spcPts val="0"/>
              </a:spcBef>
              <a:spcAft>
                <a:spcPts val="0"/>
              </a:spcAft>
              <a:buNone/>
            </a:pPr>
            <a:r>
              <a:rPr lang="en" sz="2400"/>
              <a:t>	Includes the following three stages</a:t>
            </a:r>
            <a:endParaRPr sz="2400"/>
          </a:p>
          <a:p>
            <a:pPr marL="1828800" lvl="0" indent="-342900" algn="l" rtl="0">
              <a:spcBef>
                <a:spcPts val="0"/>
              </a:spcBef>
              <a:spcAft>
                <a:spcPts val="0"/>
              </a:spcAft>
              <a:buSzPts val="1800"/>
              <a:buChar char="●"/>
            </a:pPr>
            <a:r>
              <a:rPr lang="en" sz="1800"/>
              <a:t>Image Acquisition (Face detection)</a:t>
            </a:r>
            <a:endParaRPr sz="1800"/>
          </a:p>
          <a:p>
            <a:pPr marL="1828800" lvl="0" indent="-342900" algn="l" rtl="0">
              <a:spcBef>
                <a:spcPts val="0"/>
              </a:spcBef>
              <a:spcAft>
                <a:spcPts val="0"/>
              </a:spcAft>
              <a:buSzPts val="1800"/>
              <a:buChar char="●"/>
            </a:pPr>
            <a:r>
              <a:rPr lang="en" sz="1800"/>
              <a:t>Face image classification and decision making (Features extraction)</a:t>
            </a:r>
            <a:endParaRPr sz="1800"/>
          </a:p>
          <a:p>
            <a:pPr marL="1828800" lvl="0" indent="-342900" algn="l" rtl="0">
              <a:spcBef>
                <a:spcPts val="0"/>
              </a:spcBef>
              <a:spcAft>
                <a:spcPts val="0"/>
              </a:spcAft>
              <a:buSzPts val="1800"/>
              <a:buChar char="●"/>
            </a:pPr>
            <a:r>
              <a:rPr lang="en" sz="1800">
                <a:solidFill>
                  <a:schemeClr val="dk2"/>
                </a:solidFill>
              </a:rPr>
              <a:t>Computer vision (Face Recognition)</a:t>
            </a:r>
            <a:endParaRPr sz="1800">
              <a:solidFill>
                <a:schemeClr val="dk2"/>
              </a:solidFill>
            </a:endParaRPr>
          </a:p>
          <a:p>
            <a:pPr marL="2743200" lvl="0" indent="0" algn="l" rtl="0">
              <a:spcBef>
                <a:spcPts val="0"/>
              </a:spcBef>
              <a:spcAft>
                <a:spcPts val="0"/>
              </a:spcAft>
              <a:buNone/>
            </a:pPr>
            <a:endParaRPr sz="1800"/>
          </a:p>
          <a:p>
            <a:pPr marL="0" lvl="0" indent="0" algn="l" rtl="0">
              <a:spcBef>
                <a:spcPts val="0"/>
              </a:spcBef>
              <a:spcAft>
                <a:spcPts val="0"/>
              </a:spcAft>
              <a:buClr>
                <a:schemeClr val="dk2"/>
              </a:buClr>
              <a:buSzPts val="1100"/>
              <a:buFont typeface="Arial"/>
              <a:buNone/>
            </a:pPr>
            <a:endParaRPr sz="1200"/>
          </a:p>
          <a:p>
            <a:pPr marL="0" lvl="0" indent="0" algn="l" rtl="0">
              <a:spcBef>
                <a:spcPts val="0"/>
              </a:spcBef>
              <a:spcAft>
                <a:spcPts val="0"/>
              </a:spcAft>
              <a:buNone/>
            </a:pPr>
            <a:endParaRPr sz="1200"/>
          </a:p>
        </p:txBody>
      </p:sp>
      <p:pic>
        <p:nvPicPr>
          <p:cNvPr id="263" name="Google Shape;263;p43"/>
          <p:cNvPicPr preferRelativeResize="0"/>
          <p:nvPr/>
        </p:nvPicPr>
        <p:blipFill>
          <a:blip r:embed="rId3">
            <a:alphaModFix/>
          </a:blip>
          <a:stretch>
            <a:fillRect/>
          </a:stretch>
        </p:blipFill>
        <p:spPr>
          <a:xfrm>
            <a:off x="0" y="1914225"/>
            <a:ext cx="3735799" cy="3229275"/>
          </a:xfrm>
          <a:prstGeom prst="rect">
            <a:avLst/>
          </a:prstGeom>
          <a:noFill/>
          <a:ln>
            <a:noFill/>
          </a:ln>
        </p:spPr>
      </p:pic>
      <p:pic>
        <p:nvPicPr>
          <p:cNvPr id="264" name="Google Shape;264;p43"/>
          <p:cNvPicPr preferRelativeResize="0"/>
          <p:nvPr/>
        </p:nvPicPr>
        <p:blipFill rotWithShape="1">
          <a:blip r:embed="rId3">
            <a:alphaModFix/>
          </a:blip>
          <a:srcRect/>
          <a:stretch/>
        </p:blipFill>
        <p:spPr>
          <a:xfrm>
            <a:off x="0" y="1914225"/>
            <a:ext cx="3483450" cy="3229275"/>
          </a:xfrm>
          <a:prstGeom prst="rect">
            <a:avLst/>
          </a:prstGeom>
          <a:noFill/>
          <a:ln>
            <a:noFill/>
          </a:ln>
        </p:spPr>
      </p:pic>
      <p:sp>
        <p:nvSpPr>
          <p:cNvPr id="265" name="Google Shape;265;p43"/>
          <p:cNvSpPr txBox="1"/>
          <p:nvPr/>
        </p:nvSpPr>
        <p:spPr>
          <a:xfrm>
            <a:off x="3483450" y="797875"/>
            <a:ext cx="5605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highlight>
                  <a:srgbClr val="FF0000"/>
                </a:highlight>
                <a:latin typeface="Oswald"/>
                <a:ea typeface="Oswald"/>
                <a:cs typeface="Oswald"/>
                <a:sym typeface="Oswald"/>
              </a:rPr>
              <a:t>Implementation of face recognition?</a:t>
            </a:r>
            <a:endParaRPr sz="3000">
              <a:solidFill>
                <a:srgbClr val="000000"/>
              </a:solidFill>
              <a:highlight>
                <a:srgbClr val="FF0000"/>
              </a:highlight>
              <a:latin typeface="Oswald"/>
              <a:ea typeface="Oswald"/>
              <a:cs typeface="Oswald"/>
              <a:sym typeface="Oswa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9"/>
        <p:cNvGrpSpPr/>
        <p:nvPr/>
      </p:nvGrpSpPr>
      <p:grpSpPr>
        <a:xfrm>
          <a:off x="0" y="0"/>
          <a:ext cx="0" cy="0"/>
          <a:chOff x="0" y="0"/>
          <a:chExt cx="0" cy="0"/>
        </a:xfrm>
      </p:grpSpPr>
      <p:sp>
        <p:nvSpPr>
          <p:cNvPr id="270" name="Google Shape;270;p44"/>
          <p:cNvSpPr txBox="1"/>
          <p:nvPr/>
        </p:nvSpPr>
        <p:spPr>
          <a:xfrm>
            <a:off x="2246900" y="136700"/>
            <a:ext cx="7030200" cy="72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buFont typeface="Arial"/>
              <a:buNone/>
            </a:pPr>
            <a:r>
              <a:rPr lang="en" sz="2400" b="1">
                <a:solidFill>
                  <a:srgbClr val="FFFFFF"/>
                </a:solidFill>
              </a:rPr>
              <a:t>System Architecture Diagram</a:t>
            </a:r>
            <a:endParaRPr sz="2400" b="1">
              <a:solidFill>
                <a:srgbClr val="FFFFFF"/>
              </a:solidFill>
            </a:endParaRPr>
          </a:p>
          <a:p>
            <a:pPr marL="0" lvl="0" indent="0" algn="l" rtl="0">
              <a:spcBef>
                <a:spcPts val="0"/>
              </a:spcBef>
              <a:spcAft>
                <a:spcPts val="0"/>
              </a:spcAft>
              <a:buNone/>
            </a:pPr>
            <a:endParaRPr sz="2400" b="1"/>
          </a:p>
          <a:p>
            <a:pPr marL="2743200" lvl="0" indent="0" algn="l" rtl="0">
              <a:spcBef>
                <a:spcPts val="0"/>
              </a:spcBef>
              <a:spcAft>
                <a:spcPts val="0"/>
              </a:spcAft>
              <a:buNone/>
            </a:pPr>
            <a:endParaRPr sz="2400"/>
          </a:p>
          <a:p>
            <a:pPr marL="2743200" lvl="0" indent="0" algn="l" rtl="0">
              <a:spcBef>
                <a:spcPts val="0"/>
              </a:spcBef>
              <a:spcAft>
                <a:spcPts val="0"/>
              </a:spcAft>
              <a:buNone/>
            </a:pPr>
            <a:endParaRPr sz="2400"/>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271" name="Google Shape;271;p44"/>
          <p:cNvPicPr preferRelativeResize="0"/>
          <p:nvPr/>
        </p:nvPicPr>
        <p:blipFill>
          <a:blip r:embed="rId3">
            <a:alphaModFix/>
          </a:blip>
          <a:stretch>
            <a:fillRect/>
          </a:stretch>
        </p:blipFill>
        <p:spPr>
          <a:xfrm>
            <a:off x="314325" y="985300"/>
            <a:ext cx="8515350" cy="361105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B2F"/>
        </a:solidFill>
        <a:effectLst/>
      </p:bgPr>
    </p:bg>
    <p:spTree>
      <p:nvGrpSpPr>
        <p:cNvPr id="1" name="Shape 275"/>
        <p:cNvGrpSpPr/>
        <p:nvPr/>
      </p:nvGrpSpPr>
      <p:grpSpPr>
        <a:xfrm>
          <a:off x="0" y="0"/>
          <a:ext cx="0" cy="0"/>
          <a:chOff x="0" y="0"/>
          <a:chExt cx="0" cy="0"/>
        </a:xfrm>
      </p:grpSpPr>
      <p:pic>
        <p:nvPicPr>
          <p:cNvPr id="276" name="Google Shape;276;p45"/>
          <p:cNvPicPr preferRelativeResize="0"/>
          <p:nvPr/>
        </p:nvPicPr>
        <p:blipFill rotWithShape="1">
          <a:blip r:embed="rId3">
            <a:alphaModFix/>
          </a:blip>
          <a:srcRect l="51168" r="-2526"/>
          <a:stretch/>
        </p:blipFill>
        <p:spPr>
          <a:xfrm>
            <a:off x="0" y="1881450"/>
            <a:ext cx="3857624" cy="3262050"/>
          </a:xfrm>
          <a:prstGeom prst="rect">
            <a:avLst/>
          </a:prstGeom>
          <a:noFill/>
          <a:ln>
            <a:noFill/>
          </a:ln>
        </p:spPr>
      </p:pic>
      <p:sp>
        <p:nvSpPr>
          <p:cNvPr id="277" name="Google Shape;277;p45"/>
          <p:cNvSpPr txBox="1"/>
          <p:nvPr/>
        </p:nvSpPr>
        <p:spPr>
          <a:xfrm>
            <a:off x="189475" y="136700"/>
            <a:ext cx="3000000" cy="22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3F3F3"/>
                </a:solidFill>
              </a:rPr>
              <a:t>Face Recognition </a:t>
            </a:r>
            <a:endParaRPr sz="2200" b="1">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WHY ?</a:t>
            </a:r>
            <a:endParaRPr sz="1800">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WHAT ?</a:t>
            </a:r>
            <a:endParaRPr sz="1800">
              <a:solidFill>
                <a:srgbClr val="F3F3F3"/>
              </a:solidFill>
            </a:endParaRPr>
          </a:p>
          <a:p>
            <a:pPr marL="457200" lvl="0" indent="-342900" algn="l" rtl="0">
              <a:spcBef>
                <a:spcPts val="0"/>
              </a:spcBef>
              <a:spcAft>
                <a:spcPts val="0"/>
              </a:spcAft>
              <a:buClr>
                <a:srgbClr val="FF0000"/>
              </a:buClr>
              <a:buSzPts val="1800"/>
              <a:buChar char="●"/>
            </a:pPr>
            <a:r>
              <a:rPr lang="en" sz="1800" b="1">
                <a:solidFill>
                  <a:srgbClr val="FF0000"/>
                </a:solidFill>
              </a:rPr>
              <a:t>Implementation ?</a:t>
            </a:r>
            <a:endParaRPr sz="1800" b="1">
              <a:solidFill>
                <a:srgbClr val="F3F3F3"/>
              </a:solidFill>
            </a:endParaRPr>
          </a:p>
          <a:p>
            <a:pPr marL="457200" lvl="0" indent="-342900" algn="l" rtl="0">
              <a:spcBef>
                <a:spcPts val="0"/>
              </a:spcBef>
              <a:spcAft>
                <a:spcPts val="0"/>
              </a:spcAft>
              <a:buClr>
                <a:srgbClr val="F3F3F3"/>
              </a:buClr>
              <a:buSzPts val="1800"/>
              <a:buChar char="●"/>
            </a:pPr>
            <a:r>
              <a:rPr lang="en" sz="1800">
                <a:solidFill>
                  <a:srgbClr val="F3F3F3"/>
                </a:solidFill>
              </a:rPr>
              <a:t>How works ?</a:t>
            </a:r>
            <a:endParaRPr sz="1800">
              <a:solidFill>
                <a:srgbClr val="F3F3F3"/>
              </a:solidFill>
            </a:endParaRPr>
          </a:p>
        </p:txBody>
      </p:sp>
      <p:sp>
        <p:nvSpPr>
          <p:cNvPr id="278" name="Google Shape;278;p45"/>
          <p:cNvSpPr txBox="1"/>
          <p:nvPr/>
        </p:nvSpPr>
        <p:spPr>
          <a:xfrm>
            <a:off x="3113175" y="136700"/>
            <a:ext cx="6163800" cy="46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rgbClr val="F3F3F3"/>
                </a:solidFill>
              </a:rPr>
              <a:t>1-Image Acquisition (Face detection)</a:t>
            </a:r>
            <a:endParaRPr sz="2400" b="1">
              <a:solidFill>
                <a:srgbClr val="F3F3F3"/>
              </a:solidFill>
            </a:endParaRPr>
          </a:p>
          <a:p>
            <a:pPr marL="0" lvl="0" indent="0" algn="l" rtl="0">
              <a:spcBef>
                <a:spcPts val="0"/>
              </a:spcBef>
              <a:spcAft>
                <a:spcPts val="0"/>
              </a:spcAft>
              <a:buNone/>
            </a:pPr>
            <a:endParaRPr sz="2400" b="1">
              <a:solidFill>
                <a:srgbClr val="F3F3F3"/>
              </a:solidFill>
            </a:endParaRPr>
          </a:p>
          <a:p>
            <a:pPr marL="914400" lvl="0" indent="-355600" algn="l" rtl="0">
              <a:spcBef>
                <a:spcPts val="0"/>
              </a:spcBef>
              <a:spcAft>
                <a:spcPts val="0"/>
              </a:spcAft>
              <a:buClr>
                <a:srgbClr val="F3F3F3"/>
              </a:buClr>
              <a:buSzPts val="2000"/>
              <a:buChar char="●"/>
            </a:pPr>
            <a:r>
              <a:rPr lang="en" sz="2000">
                <a:solidFill>
                  <a:srgbClr val="F3F3F3"/>
                </a:solidFill>
              </a:rPr>
              <a:t>Facial-scan technology can acquire faces from almost any static camera of video system that generates images of sufficient quality and resolution</a:t>
            </a:r>
            <a:endParaRPr sz="2000">
              <a:solidFill>
                <a:srgbClr val="F3F3F3"/>
              </a:solidFill>
            </a:endParaRPr>
          </a:p>
          <a:p>
            <a:pPr marL="1371600" lvl="0" indent="0" algn="l" rtl="0">
              <a:spcBef>
                <a:spcPts val="0"/>
              </a:spcBef>
              <a:spcAft>
                <a:spcPts val="0"/>
              </a:spcAft>
              <a:buNone/>
            </a:pPr>
            <a:endParaRPr sz="2000">
              <a:solidFill>
                <a:srgbClr val="F3F3F3"/>
              </a:solidFill>
            </a:endParaRPr>
          </a:p>
          <a:p>
            <a:pPr marL="914400" lvl="0" indent="-355600" algn="l" rtl="0">
              <a:spcBef>
                <a:spcPts val="0"/>
              </a:spcBef>
              <a:spcAft>
                <a:spcPts val="0"/>
              </a:spcAft>
              <a:buClr>
                <a:srgbClr val="F3F3F3"/>
              </a:buClr>
              <a:buSzPts val="2000"/>
              <a:buChar char="●"/>
            </a:pPr>
            <a:r>
              <a:rPr lang="en" sz="2000">
                <a:solidFill>
                  <a:srgbClr val="F3F3F3"/>
                </a:solidFill>
              </a:rPr>
              <a:t>High-quality enrolment is essential to verification and identification enrolment images</a:t>
            </a:r>
            <a:endParaRPr sz="2000">
              <a:solidFill>
                <a:srgbClr val="F3F3F3"/>
              </a:solidFill>
            </a:endParaRPr>
          </a:p>
          <a:p>
            <a:pPr marL="2743200" lvl="0" indent="0" algn="l" rtl="0">
              <a:spcBef>
                <a:spcPts val="0"/>
              </a:spcBef>
              <a:spcAft>
                <a:spcPts val="0"/>
              </a:spcAft>
              <a:buClr>
                <a:schemeClr val="dk2"/>
              </a:buClr>
              <a:buSzPts val="1100"/>
              <a:buFont typeface="Arial"/>
              <a:buNone/>
            </a:pPr>
            <a:r>
              <a:rPr lang="en" sz="2000">
                <a:solidFill>
                  <a:srgbClr val="F3F3F3"/>
                </a:solidFill>
              </a:rPr>
              <a:t>			</a:t>
            </a:r>
            <a:endParaRPr sz="2000">
              <a:solidFill>
                <a:srgbClr val="F3F3F3"/>
              </a:solidFill>
            </a:endParaRPr>
          </a:p>
          <a:p>
            <a:pPr marL="2743200" lvl="0" indent="0" algn="l" rtl="0">
              <a:spcBef>
                <a:spcPts val="0"/>
              </a:spcBef>
              <a:spcAft>
                <a:spcPts val="0"/>
              </a:spcAft>
              <a:buNone/>
            </a:pPr>
            <a:endParaRPr sz="2400">
              <a:solidFill>
                <a:srgbClr val="F3F3F3"/>
              </a:solidFill>
            </a:endParaRPr>
          </a:p>
          <a:p>
            <a:pPr marL="2743200" lvl="0" indent="0" algn="l" rtl="0">
              <a:spcBef>
                <a:spcPts val="0"/>
              </a:spcBef>
              <a:spcAft>
                <a:spcPts val="0"/>
              </a:spcAft>
              <a:buNone/>
            </a:pPr>
            <a:endParaRPr sz="2400">
              <a:solidFill>
                <a:srgbClr val="F3F3F3"/>
              </a:solidFill>
            </a:endParaRPr>
          </a:p>
          <a:p>
            <a:pPr marL="0" lvl="0" indent="0" algn="l" rtl="0">
              <a:spcBef>
                <a:spcPts val="0"/>
              </a:spcBef>
              <a:spcAft>
                <a:spcPts val="0"/>
              </a:spcAft>
              <a:buNone/>
            </a:pPr>
            <a:endParaRPr sz="1200">
              <a:solidFill>
                <a:srgbClr val="F3F3F3"/>
              </a:solidFill>
            </a:endParaRPr>
          </a:p>
          <a:p>
            <a:pPr marL="0" lvl="0" indent="0" algn="l" rtl="0">
              <a:spcBef>
                <a:spcPts val="0"/>
              </a:spcBef>
              <a:spcAft>
                <a:spcPts val="0"/>
              </a:spcAft>
              <a:buNone/>
            </a:pPr>
            <a:endParaRPr sz="1200">
              <a:solidFill>
                <a:srgbClr val="F3F3F3"/>
              </a:solidFill>
            </a:endParaRPr>
          </a:p>
        </p:txBody>
      </p:sp>
      <p:pic>
        <p:nvPicPr>
          <p:cNvPr id="279" name="Google Shape;279;p45"/>
          <p:cNvPicPr preferRelativeResize="0"/>
          <p:nvPr/>
        </p:nvPicPr>
        <p:blipFill rotWithShape="1">
          <a:blip r:embed="rId3">
            <a:alphaModFix/>
          </a:blip>
          <a:srcRect l="51168" r="-2526"/>
          <a:stretch/>
        </p:blipFill>
        <p:spPr>
          <a:xfrm>
            <a:off x="0" y="1881450"/>
            <a:ext cx="3857624" cy="326205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oncourse">
  <a:themeElements>
    <a:clrScheme name="Concourse">
      <a:dk1>
        <a:srgbClr val="000000"/>
      </a:dk1>
      <a:lt1>
        <a:srgbClr val="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861</Words>
  <Application>Microsoft Office PowerPoint</Application>
  <PresentationFormat>On-screen Show (16:9)</PresentationFormat>
  <Paragraphs>258</Paragraphs>
  <Slides>30</Slides>
  <Notes>30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Arial</vt:lpstr>
      <vt:lpstr>Montserrat</vt:lpstr>
      <vt:lpstr>Raleway</vt:lpstr>
      <vt:lpstr>Lato</vt:lpstr>
      <vt:lpstr>Oswald</vt:lpstr>
      <vt:lpstr>Verdana</vt:lpstr>
      <vt:lpstr>Playfair Display</vt:lpstr>
      <vt:lpstr>Rambla</vt:lpstr>
      <vt:lpstr>Noto Sans Symbols</vt:lpstr>
      <vt:lpstr>Swiss</vt:lpstr>
      <vt:lpstr>Pop</vt:lpstr>
      <vt:lpstr>Concourse</vt:lpstr>
      <vt:lpstr>Class attendance system using face detection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attendance system using face detection </dc:title>
  <cp:lastModifiedBy>Bakar</cp:lastModifiedBy>
  <cp:revision>12</cp:revision>
  <dcterms:modified xsi:type="dcterms:W3CDTF">2019-02-11T08:53:19Z</dcterms:modified>
</cp:coreProperties>
</file>